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331CC7-10CF-4A9C-B4FF-626BE7FCB707}" v="13" dt="2021-10-25T22:04:41.1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49" autoAdjust="0"/>
  </p:normalViewPr>
  <p:slideViewPr>
    <p:cSldViewPr snapToGrid="0">
      <p:cViewPr>
        <p:scale>
          <a:sx n="95" d="100"/>
          <a:sy n="95" d="100"/>
        </p:scale>
        <p:origin x="2430" y="-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ppler, Megan" userId="c27f9d27-85d6-4df0-b99d-72e35a47abff" providerId="ADAL" clId="{B2331CC7-10CF-4A9C-B4FF-626BE7FCB707}"/>
    <pc:docChg chg="undo custSel addSld delSld modSld">
      <pc:chgData name="Eppler, Megan" userId="c27f9d27-85d6-4df0-b99d-72e35a47abff" providerId="ADAL" clId="{B2331CC7-10CF-4A9C-B4FF-626BE7FCB707}" dt="2021-10-25T22:18:37.457" v="1117" actId="47"/>
      <pc:docMkLst>
        <pc:docMk/>
      </pc:docMkLst>
      <pc:sldChg chg="addSp modSp mod">
        <pc:chgData name="Eppler, Megan" userId="c27f9d27-85d6-4df0-b99d-72e35a47abff" providerId="ADAL" clId="{B2331CC7-10CF-4A9C-B4FF-626BE7FCB707}" dt="2021-10-25T21:23:21.149" v="960" actId="20577"/>
        <pc:sldMkLst>
          <pc:docMk/>
          <pc:sldMk cId="548853940" sldId="256"/>
        </pc:sldMkLst>
        <pc:spChg chg="add mod">
          <ac:chgData name="Eppler, Megan" userId="c27f9d27-85d6-4df0-b99d-72e35a47abff" providerId="ADAL" clId="{B2331CC7-10CF-4A9C-B4FF-626BE7FCB707}" dt="2021-10-25T21:21:58.190" v="911" actId="207"/>
          <ac:spMkLst>
            <pc:docMk/>
            <pc:sldMk cId="548853940" sldId="256"/>
            <ac:spMk id="2" creationId="{6937124D-A88F-4712-90E8-68E68FA9D544}"/>
          </ac:spMkLst>
        </pc:spChg>
        <pc:spChg chg="mod">
          <ac:chgData name="Eppler, Megan" userId="c27f9d27-85d6-4df0-b99d-72e35a47abff" providerId="ADAL" clId="{B2331CC7-10CF-4A9C-B4FF-626BE7FCB707}" dt="2021-10-11T20:53:51.742" v="2" actId="14100"/>
          <ac:spMkLst>
            <pc:docMk/>
            <pc:sldMk cId="548853940" sldId="256"/>
            <ac:spMk id="6" creationId="{A93068D5-458E-4502-9E55-B91B8BF4A120}"/>
          </ac:spMkLst>
        </pc:spChg>
        <pc:spChg chg="mod">
          <ac:chgData name="Eppler, Megan" userId="c27f9d27-85d6-4df0-b99d-72e35a47abff" providerId="ADAL" clId="{B2331CC7-10CF-4A9C-B4FF-626BE7FCB707}" dt="2021-10-11T20:58:45.837" v="91" actId="1076"/>
          <ac:spMkLst>
            <pc:docMk/>
            <pc:sldMk cId="548853940" sldId="256"/>
            <ac:spMk id="7" creationId="{E80BFF0E-DDCE-4847-88B7-2D627A276D2D}"/>
          </ac:spMkLst>
        </pc:spChg>
        <pc:spChg chg="mod">
          <ac:chgData name="Eppler, Megan" userId="c27f9d27-85d6-4df0-b99d-72e35a47abff" providerId="ADAL" clId="{B2331CC7-10CF-4A9C-B4FF-626BE7FCB707}" dt="2021-10-11T20:54:06.465" v="5" actId="14100"/>
          <ac:spMkLst>
            <pc:docMk/>
            <pc:sldMk cId="548853940" sldId="256"/>
            <ac:spMk id="8" creationId="{2CD7E62D-1083-4A73-9882-7B631C69C9EF}"/>
          </ac:spMkLst>
        </pc:spChg>
        <pc:spChg chg="mod">
          <ac:chgData name="Eppler, Megan" userId="c27f9d27-85d6-4df0-b99d-72e35a47abff" providerId="ADAL" clId="{B2331CC7-10CF-4A9C-B4FF-626BE7FCB707}" dt="2021-10-11T21:08:52.717" v="139" actId="14100"/>
          <ac:spMkLst>
            <pc:docMk/>
            <pc:sldMk cId="548853940" sldId="256"/>
            <ac:spMk id="9" creationId="{12C44AB4-C18C-406B-A0AF-0F6B64AA93C5}"/>
          </ac:spMkLst>
        </pc:spChg>
        <pc:spChg chg="mod">
          <ac:chgData name="Eppler, Megan" userId="c27f9d27-85d6-4df0-b99d-72e35a47abff" providerId="ADAL" clId="{B2331CC7-10CF-4A9C-B4FF-626BE7FCB707}" dt="2021-10-25T21:22:09.936" v="917" actId="20577"/>
          <ac:spMkLst>
            <pc:docMk/>
            <pc:sldMk cId="548853940" sldId="256"/>
            <ac:spMk id="10" creationId="{79EB365F-BE36-4CFB-A4BA-1EA121C8B93B}"/>
          </ac:spMkLst>
        </pc:spChg>
        <pc:spChg chg="mod">
          <ac:chgData name="Eppler, Megan" userId="c27f9d27-85d6-4df0-b99d-72e35a47abff" providerId="ADAL" clId="{B2331CC7-10CF-4A9C-B4FF-626BE7FCB707}" dt="2021-10-25T20:44:15.859" v="443" actId="20577"/>
          <ac:spMkLst>
            <pc:docMk/>
            <pc:sldMk cId="548853940" sldId="256"/>
            <ac:spMk id="12" creationId="{A52C3382-9364-42AA-82BD-BEF2A2B7E3C2}"/>
          </ac:spMkLst>
        </pc:spChg>
        <pc:spChg chg="mod">
          <ac:chgData name="Eppler, Megan" userId="c27f9d27-85d6-4df0-b99d-72e35a47abff" providerId="ADAL" clId="{B2331CC7-10CF-4A9C-B4FF-626BE7FCB707}" dt="2021-10-11T21:08:55.430" v="140" actId="14100"/>
          <ac:spMkLst>
            <pc:docMk/>
            <pc:sldMk cId="548853940" sldId="256"/>
            <ac:spMk id="14" creationId="{9642FE48-17AE-4781-A637-BA84356D00BB}"/>
          </ac:spMkLst>
        </pc:spChg>
        <pc:spChg chg="mod">
          <ac:chgData name="Eppler, Megan" userId="c27f9d27-85d6-4df0-b99d-72e35a47abff" providerId="ADAL" clId="{B2331CC7-10CF-4A9C-B4FF-626BE7FCB707}" dt="2021-10-11T21:09:02.348" v="143" actId="1076"/>
          <ac:spMkLst>
            <pc:docMk/>
            <pc:sldMk cId="548853940" sldId="256"/>
            <ac:spMk id="15" creationId="{794DCDFF-5292-4F47-95FE-3E510EB7827B}"/>
          </ac:spMkLst>
        </pc:spChg>
        <pc:spChg chg="mod">
          <ac:chgData name="Eppler, Megan" userId="c27f9d27-85d6-4df0-b99d-72e35a47abff" providerId="ADAL" clId="{B2331CC7-10CF-4A9C-B4FF-626BE7FCB707}" dt="2021-10-11T21:09:14.869" v="145" actId="1076"/>
          <ac:spMkLst>
            <pc:docMk/>
            <pc:sldMk cId="548853940" sldId="256"/>
            <ac:spMk id="16" creationId="{80C38B2C-20B9-4A07-A5B7-1B9346429B47}"/>
          </ac:spMkLst>
        </pc:spChg>
        <pc:spChg chg="mod">
          <ac:chgData name="Eppler, Megan" userId="c27f9d27-85d6-4df0-b99d-72e35a47abff" providerId="ADAL" clId="{B2331CC7-10CF-4A9C-B4FF-626BE7FCB707}" dt="2021-10-11T21:09:08.206" v="144" actId="1076"/>
          <ac:spMkLst>
            <pc:docMk/>
            <pc:sldMk cId="548853940" sldId="256"/>
            <ac:spMk id="17" creationId="{14B4A35A-C993-45B9-A2CC-907D33AF14EB}"/>
          </ac:spMkLst>
        </pc:spChg>
        <pc:spChg chg="mod">
          <ac:chgData name="Eppler, Megan" userId="c27f9d27-85d6-4df0-b99d-72e35a47abff" providerId="ADAL" clId="{B2331CC7-10CF-4A9C-B4FF-626BE7FCB707}" dt="2021-10-25T20:49:15.641" v="759" actId="6549"/>
          <ac:spMkLst>
            <pc:docMk/>
            <pc:sldMk cId="548853940" sldId="256"/>
            <ac:spMk id="18" creationId="{52505E82-AB98-4EAD-8617-D9C79568C20A}"/>
          </ac:spMkLst>
        </pc:spChg>
        <pc:spChg chg="mod">
          <ac:chgData name="Eppler, Megan" userId="c27f9d27-85d6-4df0-b99d-72e35a47abff" providerId="ADAL" clId="{B2331CC7-10CF-4A9C-B4FF-626BE7FCB707}" dt="2021-10-25T21:10:32.734" v="875" actId="20577"/>
          <ac:spMkLst>
            <pc:docMk/>
            <pc:sldMk cId="548853940" sldId="256"/>
            <ac:spMk id="19" creationId="{4FEF2D21-187F-49C6-A750-8C6BAF707797}"/>
          </ac:spMkLst>
        </pc:spChg>
        <pc:spChg chg="mod">
          <ac:chgData name="Eppler, Megan" userId="c27f9d27-85d6-4df0-b99d-72e35a47abff" providerId="ADAL" clId="{B2331CC7-10CF-4A9C-B4FF-626BE7FCB707}" dt="2021-10-25T20:48:58.613" v="756" actId="404"/>
          <ac:spMkLst>
            <pc:docMk/>
            <pc:sldMk cId="548853940" sldId="256"/>
            <ac:spMk id="20" creationId="{11EAB0BE-82AC-4E13-922B-3A84F1ED9C7C}"/>
          </ac:spMkLst>
        </pc:spChg>
        <pc:spChg chg="mod">
          <ac:chgData name="Eppler, Megan" userId="c27f9d27-85d6-4df0-b99d-72e35a47abff" providerId="ADAL" clId="{B2331CC7-10CF-4A9C-B4FF-626BE7FCB707}" dt="2021-10-11T21:09:42.847" v="147" actId="1076"/>
          <ac:spMkLst>
            <pc:docMk/>
            <pc:sldMk cId="548853940" sldId="256"/>
            <ac:spMk id="21" creationId="{7554053D-7129-4BCA-87DA-08650C39E71A}"/>
          </ac:spMkLst>
        </pc:spChg>
        <pc:spChg chg="mod">
          <ac:chgData name="Eppler, Megan" userId="c27f9d27-85d6-4df0-b99d-72e35a47abff" providerId="ADAL" clId="{B2331CC7-10CF-4A9C-B4FF-626BE7FCB707}" dt="2021-10-11T21:09:42.847" v="147" actId="1076"/>
          <ac:spMkLst>
            <pc:docMk/>
            <pc:sldMk cId="548853940" sldId="256"/>
            <ac:spMk id="22" creationId="{B8FFB166-9B5E-4346-A8B2-56BF9BBFCBE6}"/>
          </ac:spMkLst>
        </pc:spChg>
        <pc:spChg chg="mod">
          <ac:chgData name="Eppler, Megan" userId="c27f9d27-85d6-4df0-b99d-72e35a47abff" providerId="ADAL" clId="{B2331CC7-10CF-4A9C-B4FF-626BE7FCB707}" dt="2021-10-11T21:09:42.847" v="147" actId="1076"/>
          <ac:spMkLst>
            <pc:docMk/>
            <pc:sldMk cId="548853940" sldId="256"/>
            <ac:spMk id="23" creationId="{AFD6CF7E-844B-46AA-8681-C51002D4C900}"/>
          </ac:spMkLst>
        </pc:spChg>
        <pc:spChg chg="mod">
          <ac:chgData name="Eppler, Megan" userId="c27f9d27-85d6-4df0-b99d-72e35a47abff" providerId="ADAL" clId="{B2331CC7-10CF-4A9C-B4FF-626BE7FCB707}" dt="2021-10-25T18:43:21.425" v="389" actId="404"/>
          <ac:spMkLst>
            <pc:docMk/>
            <pc:sldMk cId="548853940" sldId="256"/>
            <ac:spMk id="25" creationId="{940F8931-8A0E-42DA-96D6-51341F91FD87}"/>
          </ac:spMkLst>
        </pc:spChg>
        <pc:spChg chg="mod">
          <ac:chgData name="Eppler, Megan" userId="c27f9d27-85d6-4df0-b99d-72e35a47abff" providerId="ADAL" clId="{B2331CC7-10CF-4A9C-B4FF-626BE7FCB707}" dt="2021-10-11T21:09:47.821" v="148" actId="1076"/>
          <ac:spMkLst>
            <pc:docMk/>
            <pc:sldMk cId="548853940" sldId="256"/>
            <ac:spMk id="26" creationId="{9B8A335D-80C1-4C6B-9F64-B8EEE40E6315}"/>
          </ac:spMkLst>
        </pc:spChg>
        <pc:spChg chg="mod">
          <ac:chgData name="Eppler, Megan" userId="c27f9d27-85d6-4df0-b99d-72e35a47abff" providerId="ADAL" clId="{B2331CC7-10CF-4A9C-B4FF-626BE7FCB707}" dt="2021-10-11T21:09:42.847" v="147" actId="1076"/>
          <ac:spMkLst>
            <pc:docMk/>
            <pc:sldMk cId="548853940" sldId="256"/>
            <ac:spMk id="27" creationId="{D8D34CE3-EB75-4D15-ABE8-924A54C0AB3F}"/>
          </ac:spMkLst>
        </pc:spChg>
        <pc:spChg chg="mod">
          <ac:chgData name="Eppler, Megan" userId="c27f9d27-85d6-4df0-b99d-72e35a47abff" providerId="ADAL" clId="{B2331CC7-10CF-4A9C-B4FF-626BE7FCB707}" dt="2021-10-25T20:54:32.418" v="831" actId="20578"/>
          <ac:spMkLst>
            <pc:docMk/>
            <pc:sldMk cId="548853940" sldId="256"/>
            <ac:spMk id="28" creationId="{42251BBB-29ED-4F09-93D9-1310FD3E2B28}"/>
          </ac:spMkLst>
        </pc:spChg>
        <pc:spChg chg="mod">
          <ac:chgData name="Eppler, Megan" userId="c27f9d27-85d6-4df0-b99d-72e35a47abff" providerId="ADAL" clId="{B2331CC7-10CF-4A9C-B4FF-626BE7FCB707}" dt="2021-10-25T21:23:21.149" v="960" actId="20577"/>
          <ac:spMkLst>
            <pc:docMk/>
            <pc:sldMk cId="548853940" sldId="256"/>
            <ac:spMk id="31" creationId="{F7B6B37B-883B-473E-84CF-6F2F1F1E22D2}"/>
          </ac:spMkLst>
        </pc:spChg>
      </pc:sldChg>
      <pc:sldChg chg="addSp delSp modSp new del mod">
        <pc:chgData name="Eppler, Megan" userId="c27f9d27-85d6-4df0-b99d-72e35a47abff" providerId="ADAL" clId="{B2331CC7-10CF-4A9C-B4FF-626BE7FCB707}" dt="2021-10-25T22:18:37.457" v="1117" actId="47"/>
        <pc:sldMkLst>
          <pc:docMk/>
          <pc:sldMk cId="263894354" sldId="257"/>
        </pc:sldMkLst>
        <pc:spChg chg="del">
          <ac:chgData name="Eppler, Megan" userId="c27f9d27-85d6-4df0-b99d-72e35a47abff" providerId="ADAL" clId="{B2331CC7-10CF-4A9C-B4FF-626BE7FCB707}" dt="2021-10-25T22:04:35.758" v="1115" actId="478"/>
          <ac:spMkLst>
            <pc:docMk/>
            <pc:sldMk cId="263894354" sldId="257"/>
            <ac:spMk id="2" creationId="{D9AC62C0-AE3A-4F32-A330-56565F056218}"/>
          </ac:spMkLst>
        </pc:spChg>
        <pc:spChg chg="del">
          <ac:chgData name="Eppler, Megan" userId="c27f9d27-85d6-4df0-b99d-72e35a47abff" providerId="ADAL" clId="{B2331CC7-10CF-4A9C-B4FF-626BE7FCB707}" dt="2021-10-25T22:04:34.835" v="1114" actId="478"/>
          <ac:spMkLst>
            <pc:docMk/>
            <pc:sldMk cId="263894354" sldId="257"/>
            <ac:spMk id="3" creationId="{C77C988A-0025-4AB6-AD89-6EB847B2AE8B}"/>
          </ac:spMkLst>
        </pc:spChg>
        <pc:graphicFrameChg chg="add mod">
          <ac:chgData name="Eppler, Megan" userId="c27f9d27-85d6-4df0-b99d-72e35a47abff" providerId="ADAL" clId="{B2331CC7-10CF-4A9C-B4FF-626BE7FCB707}" dt="2021-10-25T22:04:41.143" v="1116"/>
          <ac:graphicFrameMkLst>
            <pc:docMk/>
            <pc:sldMk cId="263894354" sldId="257"/>
            <ac:graphicFrameMk id="4" creationId="{3E1A93A5-F384-4CBF-93D7-0859649C3F49}"/>
          </ac:graphicFrameMkLst>
        </pc:graphicFrameChg>
      </pc:sldChg>
      <pc:sldChg chg="addSp delSp modSp new del mod">
        <pc:chgData name="Eppler, Megan" userId="c27f9d27-85d6-4df0-b99d-72e35a47abff" providerId="ADAL" clId="{B2331CC7-10CF-4A9C-B4FF-626BE7FCB707}" dt="2021-10-25T22:04:30.679" v="1112" actId="47"/>
        <pc:sldMkLst>
          <pc:docMk/>
          <pc:sldMk cId="455799614" sldId="257"/>
        </pc:sldMkLst>
        <pc:spChg chg="mod">
          <ac:chgData name="Eppler, Megan" userId="c27f9d27-85d6-4df0-b99d-72e35a47abff" providerId="ADAL" clId="{B2331CC7-10CF-4A9C-B4FF-626BE7FCB707}" dt="2021-10-25T21:53:09.907" v="1086" actId="1076"/>
          <ac:spMkLst>
            <pc:docMk/>
            <pc:sldMk cId="455799614" sldId="257"/>
            <ac:spMk id="2" creationId="{8652BC1B-C82D-4781-B59C-76F8C57F35E5}"/>
          </ac:spMkLst>
        </pc:spChg>
        <pc:spChg chg="del">
          <ac:chgData name="Eppler, Megan" userId="c27f9d27-85d6-4df0-b99d-72e35a47abff" providerId="ADAL" clId="{B2331CC7-10CF-4A9C-B4FF-626BE7FCB707}" dt="2021-10-25T21:50:55.488" v="1058" actId="478"/>
          <ac:spMkLst>
            <pc:docMk/>
            <pc:sldMk cId="455799614" sldId="257"/>
            <ac:spMk id="3" creationId="{2FAEFFD1-009A-4D8C-BA6E-53411E299573}"/>
          </ac:spMkLst>
        </pc:spChg>
        <pc:graphicFrameChg chg="add mod modGraphic">
          <ac:chgData name="Eppler, Megan" userId="c27f9d27-85d6-4df0-b99d-72e35a47abff" providerId="ADAL" clId="{B2331CC7-10CF-4A9C-B4FF-626BE7FCB707}" dt="2021-10-25T21:54:36.155" v="1103" actId="14734"/>
          <ac:graphicFrameMkLst>
            <pc:docMk/>
            <pc:sldMk cId="455799614" sldId="257"/>
            <ac:graphicFrameMk id="4" creationId="{1B4CDD84-EC65-4F75-BA65-2060A36E96C9}"/>
          </ac:graphicFrameMkLst>
        </pc:graphicFrameChg>
      </pc:sldChg>
      <pc:sldChg chg="addSp delSp modSp new del mod">
        <pc:chgData name="Eppler, Megan" userId="c27f9d27-85d6-4df0-b99d-72e35a47abff" providerId="ADAL" clId="{B2331CC7-10CF-4A9C-B4FF-626BE7FCB707}" dt="2021-10-25T21:44:43.321" v="1037" actId="47"/>
        <pc:sldMkLst>
          <pc:docMk/>
          <pc:sldMk cId="1188471612" sldId="257"/>
        </pc:sldMkLst>
        <pc:spChg chg="mod">
          <ac:chgData name="Eppler, Megan" userId="c27f9d27-85d6-4df0-b99d-72e35a47abff" providerId="ADAL" clId="{B2331CC7-10CF-4A9C-B4FF-626BE7FCB707}" dt="2021-10-25T21:24:01.465" v="987" actId="1076"/>
          <ac:spMkLst>
            <pc:docMk/>
            <pc:sldMk cId="1188471612" sldId="257"/>
            <ac:spMk id="2" creationId="{6AF2B99F-7893-43DD-8076-25C187DB968E}"/>
          </ac:spMkLst>
        </pc:spChg>
        <pc:spChg chg="del">
          <ac:chgData name="Eppler, Megan" userId="c27f9d27-85d6-4df0-b99d-72e35a47abff" providerId="ADAL" clId="{B2331CC7-10CF-4A9C-B4FF-626BE7FCB707}" dt="2021-10-25T21:24:18.935" v="988"/>
          <ac:spMkLst>
            <pc:docMk/>
            <pc:sldMk cId="1188471612" sldId="257"/>
            <ac:spMk id="3" creationId="{77085ACA-C678-42C9-A574-EE6EECC863EB}"/>
          </ac:spMkLst>
        </pc:spChg>
        <pc:graphicFrameChg chg="add mod modGraphic">
          <ac:chgData name="Eppler, Megan" userId="c27f9d27-85d6-4df0-b99d-72e35a47abff" providerId="ADAL" clId="{B2331CC7-10CF-4A9C-B4FF-626BE7FCB707}" dt="2021-10-25T21:25:33.187" v="1036" actId="14734"/>
          <ac:graphicFrameMkLst>
            <pc:docMk/>
            <pc:sldMk cId="1188471612" sldId="257"/>
            <ac:graphicFrameMk id="4" creationId="{0D413971-7F99-4EF8-A25A-BEA0B2848A52}"/>
          </ac:graphicFrameMkLst>
        </pc:graphicFrameChg>
      </pc:sldChg>
      <pc:sldChg chg="addSp delSp modSp new del mod">
        <pc:chgData name="Eppler, Megan" userId="c27f9d27-85d6-4df0-b99d-72e35a47abff" providerId="ADAL" clId="{B2331CC7-10CF-4A9C-B4FF-626BE7FCB707}" dt="2021-10-25T21:46:56.725" v="1056" actId="47"/>
        <pc:sldMkLst>
          <pc:docMk/>
          <pc:sldMk cId="2064893627" sldId="257"/>
        </pc:sldMkLst>
        <pc:spChg chg="mod">
          <ac:chgData name="Eppler, Megan" userId="c27f9d27-85d6-4df0-b99d-72e35a47abff" providerId="ADAL" clId="{B2331CC7-10CF-4A9C-B4FF-626BE7FCB707}" dt="2021-10-25T21:44:51.871" v="1040" actId="27636"/>
          <ac:spMkLst>
            <pc:docMk/>
            <pc:sldMk cId="2064893627" sldId="257"/>
            <ac:spMk id="2" creationId="{DCB1E1B3-7316-43BA-B683-93A55E4D49E0}"/>
          </ac:spMkLst>
        </pc:spChg>
        <pc:spChg chg="add del mod">
          <ac:chgData name="Eppler, Megan" userId="c27f9d27-85d6-4df0-b99d-72e35a47abff" providerId="ADAL" clId="{B2331CC7-10CF-4A9C-B4FF-626BE7FCB707}" dt="2021-10-25T21:45:06.222" v="1044"/>
          <ac:spMkLst>
            <pc:docMk/>
            <pc:sldMk cId="2064893627" sldId="257"/>
            <ac:spMk id="3" creationId="{A463E889-876E-4EB8-AF09-FD2D2DFB7ED7}"/>
          </ac:spMkLst>
        </pc:spChg>
        <pc:graphicFrameChg chg="add del mod">
          <ac:chgData name="Eppler, Megan" userId="c27f9d27-85d6-4df0-b99d-72e35a47abff" providerId="ADAL" clId="{B2331CC7-10CF-4A9C-B4FF-626BE7FCB707}" dt="2021-10-25T21:44:59.989" v="1043"/>
          <ac:graphicFrameMkLst>
            <pc:docMk/>
            <pc:sldMk cId="2064893627" sldId="257"/>
            <ac:graphicFrameMk id="4" creationId="{6F43A18F-E42C-45AD-8D7E-5B005CF84342}"/>
          </ac:graphicFrameMkLst>
        </pc:graphicFrameChg>
        <pc:graphicFrameChg chg="add mod modGraphic">
          <ac:chgData name="Eppler, Megan" userId="c27f9d27-85d6-4df0-b99d-72e35a47abff" providerId="ADAL" clId="{B2331CC7-10CF-4A9C-B4FF-626BE7FCB707}" dt="2021-10-25T21:45:22.837" v="1055" actId="14734"/>
          <ac:graphicFrameMkLst>
            <pc:docMk/>
            <pc:sldMk cId="2064893627" sldId="257"/>
            <ac:graphicFrameMk id="5" creationId="{5B598980-2FF6-4B6F-8040-D94E5F01148E}"/>
          </ac:graphicFrameMkLst>
        </pc:graphicFrameChg>
      </pc:sldChg>
      <pc:sldChg chg="addSp delSp modSp new del mod">
        <pc:chgData name="Eppler, Megan" userId="c27f9d27-85d6-4df0-b99d-72e35a47abff" providerId="ADAL" clId="{B2331CC7-10CF-4A9C-B4FF-626BE7FCB707}" dt="2021-10-25T22:04:30.679" v="1112" actId="47"/>
        <pc:sldMkLst>
          <pc:docMk/>
          <pc:sldMk cId="797708738" sldId="258"/>
        </pc:sldMkLst>
        <pc:spChg chg="del">
          <ac:chgData name="Eppler, Megan" userId="c27f9d27-85d6-4df0-b99d-72e35a47abff" providerId="ADAL" clId="{B2331CC7-10CF-4A9C-B4FF-626BE7FCB707}" dt="2021-10-25T22:00:12.174" v="1109" actId="478"/>
          <ac:spMkLst>
            <pc:docMk/>
            <pc:sldMk cId="797708738" sldId="258"/>
            <ac:spMk id="2" creationId="{3C754CE0-5542-4ACE-8F9B-BA7D9DB072DB}"/>
          </ac:spMkLst>
        </pc:spChg>
        <pc:spChg chg="del">
          <ac:chgData name="Eppler, Megan" userId="c27f9d27-85d6-4df0-b99d-72e35a47abff" providerId="ADAL" clId="{B2331CC7-10CF-4A9C-B4FF-626BE7FCB707}" dt="2021-10-25T22:00:14.030" v="1110" actId="478"/>
          <ac:spMkLst>
            <pc:docMk/>
            <pc:sldMk cId="797708738" sldId="258"/>
            <ac:spMk id="3" creationId="{061CEFCA-5EEB-4CB7-90C1-1E75FD0D9FAA}"/>
          </ac:spMkLst>
        </pc:spChg>
        <pc:graphicFrameChg chg="add mod">
          <ac:chgData name="Eppler, Megan" userId="c27f9d27-85d6-4df0-b99d-72e35a47abff" providerId="ADAL" clId="{B2331CC7-10CF-4A9C-B4FF-626BE7FCB707}" dt="2021-10-25T22:00:14.483" v="1111"/>
          <ac:graphicFrameMkLst>
            <pc:docMk/>
            <pc:sldMk cId="797708738" sldId="258"/>
            <ac:graphicFrameMk id="4" creationId="{ACDC9F38-5BC2-46E6-B8D8-DEB926C4873B}"/>
          </ac:graphicFrameMkLst>
        </pc:graphicFrameChg>
      </pc:sldChg>
      <pc:sldChg chg="new del">
        <pc:chgData name="Eppler, Megan" userId="c27f9d27-85d6-4df0-b99d-72e35a47abff" providerId="ADAL" clId="{B2331CC7-10CF-4A9C-B4FF-626BE7FCB707}" dt="2021-10-25T21:54:59.700" v="1107" actId="47"/>
        <pc:sldMkLst>
          <pc:docMk/>
          <pc:sldMk cId="2662926866" sldId="258"/>
        </pc:sldMkLst>
      </pc:sldChg>
      <pc:sldChg chg="new del">
        <pc:chgData name="Eppler, Megan" userId="c27f9d27-85d6-4df0-b99d-72e35a47abff" providerId="ADAL" clId="{B2331CC7-10CF-4A9C-B4FF-626BE7FCB707}" dt="2021-10-25T21:54:42.054" v="1105" actId="47"/>
        <pc:sldMkLst>
          <pc:docMk/>
          <pc:sldMk cId="3894186278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91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8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99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64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67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0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1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7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5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31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8C7CA-8C49-42CB-AA40-89C1B12797B9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79CEE-E2FD-4794-B296-8E8052E05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6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9911EF-B991-4FE8-ABF5-753D36EDE4CE}"/>
              </a:ext>
            </a:extLst>
          </p:cNvPr>
          <p:cNvSpPr txBox="1"/>
          <p:nvPr/>
        </p:nvSpPr>
        <p:spPr>
          <a:xfrm>
            <a:off x="1828800" y="36576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Royal Teatime Finished Product Specification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3068D5-458E-4502-9E55-B91B8BF4A120}"/>
              </a:ext>
            </a:extLst>
          </p:cNvPr>
          <p:cNvSpPr txBox="1"/>
          <p:nvPr/>
        </p:nvSpPr>
        <p:spPr>
          <a:xfrm>
            <a:off x="264694" y="728840"/>
            <a:ext cx="498453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Product Description:  Individually wrapped flow-through teabags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0BFF0E-DDCE-4847-88B7-2D627A276D2D}"/>
              </a:ext>
            </a:extLst>
          </p:cNvPr>
          <p:cNvSpPr txBox="1"/>
          <p:nvPr/>
        </p:nvSpPr>
        <p:spPr>
          <a:xfrm>
            <a:off x="5249231" y="744014"/>
            <a:ext cx="2090031" cy="2708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Date:  09-27-2020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7E62D-1083-4A73-9882-7B631C69C9EF}"/>
              </a:ext>
            </a:extLst>
          </p:cNvPr>
          <p:cNvSpPr txBox="1"/>
          <p:nvPr/>
        </p:nvSpPr>
        <p:spPr>
          <a:xfrm>
            <a:off x="264694" y="1004296"/>
            <a:ext cx="7074569" cy="292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Prince of Whales 8/24 Sun Sweetened Hibiscus Berry Teabags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C44AB4-C18C-406B-A0AF-0F6B64AA93C5}"/>
              </a:ext>
            </a:extLst>
          </p:cNvPr>
          <p:cNvSpPr txBox="1"/>
          <p:nvPr/>
        </p:nvSpPr>
        <p:spPr>
          <a:xfrm>
            <a:off x="4199021" y="1304248"/>
            <a:ext cx="314024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Royal Tea International Product Code and General Information</a:t>
            </a:r>
          </a:p>
          <a:p>
            <a:r>
              <a:rPr lang="en-US" sz="1000" dirty="0"/>
              <a:t>CODE:  POW1010987					PACK SIZE:  8/24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EB365F-BE36-4CFB-A4BA-1EA121C8B93B}"/>
              </a:ext>
            </a:extLst>
          </p:cNvPr>
          <p:cNvSpPr txBox="1"/>
          <p:nvPr/>
        </p:nvSpPr>
        <p:spPr>
          <a:xfrm>
            <a:off x="265815" y="1304248"/>
            <a:ext cx="3933206" cy="14080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50" b="1" u="sng" dirty="0"/>
              <a:t>Shipping Information: </a:t>
            </a:r>
          </a:p>
          <a:p>
            <a:pPr marL="342900" indent="-342900">
              <a:buAutoNum type="alphaUcPeriod"/>
            </a:pPr>
            <a:r>
              <a:rPr lang="en-US" sz="950" dirty="0"/>
              <a:t>carton DIMENSION		5 15/16” (L) 3 1/8” (W) X 2 3/8” (D)</a:t>
            </a:r>
          </a:p>
          <a:p>
            <a:pPr marL="342900" indent="-342900">
              <a:buAutoNum type="alphaUcPeriod"/>
            </a:pPr>
            <a:r>
              <a:rPr lang="en-US" sz="950" dirty="0"/>
              <a:t>OUTER CASE DIMENSION 	8 ½” (L) X 5 5/16” (W) X 6 ½” (D)</a:t>
            </a:r>
          </a:p>
          <a:p>
            <a:pPr marL="342900" indent="-342900">
              <a:buAutoNum type="alphaUcPeriod"/>
            </a:pPr>
            <a:r>
              <a:rPr lang="en-US" sz="950" dirty="0"/>
              <a:t>CASE CUBIC FEET		0.22</a:t>
            </a:r>
          </a:p>
          <a:p>
            <a:pPr marL="342900" indent="-342900">
              <a:buAutoNum type="alphaUcPeriod"/>
            </a:pPr>
            <a:r>
              <a:rPr lang="en-US" sz="950" dirty="0"/>
              <a:t>PALLET PATTERN		30 CASES PER TIER</a:t>
            </a:r>
          </a:p>
          <a:p>
            <a:pPr lvl="2"/>
            <a:r>
              <a:rPr lang="en-US" sz="950" dirty="0"/>
              <a:t>		7 LAYERS PER PALLET</a:t>
            </a:r>
          </a:p>
          <a:p>
            <a:pPr lvl="2"/>
            <a:r>
              <a:rPr lang="en-US" sz="950" dirty="0"/>
              <a:t>		210 CASES PER PALLET</a:t>
            </a:r>
          </a:p>
          <a:p>
            <a:pPr marL="228600" indent="-228600">
              <a:buAutoNum type="alphaUcPeriod" startAt="5"/>
            </a:pPr>
            <a:r>
              <a:rPr lang="en-US" sz="950" dirty="0"/>
              <a:t>CASE WEIGHT			2 LBS</a:t>
            </a:r>
          </a:p>
          <a:p>
            <a:pPr marL="228600" indent="-228600">
              <a:buAutoNum type="alphaUcPeriod" startAt="5"/>
            </a:pPr>
            <a:endParaRPr lang="en-US" sz="9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2C3382-9364-42AA-82BD-BEF2A2B7E3C2}"/>
              </a:ext>
            </a:extLst>
          </p:cNvPr>
          <p:cNvSpPr txBox="1"/>
          <p:nvPr/>
        </p:nvSpPr>
        <p:spPr>
          <a:xfrm>
            <a:off x="261284" y="3171105"/>
            <a:ext cx="4319834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/>
              <a:t>Nutritional Information</a:t>
            </a:r>
            <a:r>
              <a:rPr lang="en-US" sz="1000" b="1" dirty="0"/>
              <a:t>				Servings per container: 24</a:t>
            </a:r>
          </a:p>
          <a:p>
            <a:r>
              <a:rPr lang="en-US" sz="1000" dirty="0"/>
              <a:t>Serving Size:  	8oz 		Potassium Content	</a:t>
            </a:r>
            <a:r>
              <a:rPr lang="en-US" sz="800" dirty="0"/>
              <a:t>15-20 mg per serving</a:t>
            </a:r>
            <a:endParaRPr lang="en-US" sz="1000" dirty="0"/>
          </a:p>
          <a:p>
            <a:r>
              <a:rPr lang="en-US" sz="1000" dirty="0"/>
              <a:t>Calories:	0			Caffeine Content		&lt;0mg per serving</a:t>
            </a:r>
          </a:p>
          <a:p>
            <a:r>
              <a:rPr lang="en-US" sz="1000" dirty="0"/>
              <a:t>Protein:  	&lt;1g		Sodium Content		&lt;1g per serving</a:t>
            </a:r>
          </a:p>
          <a:p>
            <a:r>
              <a:rPr lang="en-US" sz="1000" dirty="0"/>
              <a:t>Carbohydrate 	&lt;1g 		Allergen Statement	There are no known allergens in Tea</a:t>
            </a:r>
          </a:p>
          <a:p>
            <a:r>
              <a:rPr lang="en-US" sz="1000" dirty="0"/>
              <a:t>Fat		&lt;1g 		Gluten Content		&lt;0 g</a:t>
            </a:r>
          </a:p>
          <a:p>
            <a:r>
              <a:rPr lang="en-US" sz="1000" dirty="0"/>
              <a:t>Trans Fat	&lt;0g		Sugar Content		&lt;0 g</a:t>
            </a:r>
          </a:p>
          <a:p>
            <a:r>
              <a:rPr lang="en-US" sz="1000" dirty="0"/>
              <a:t>This tea contains less than 2 percent of the US RDA for the following items:  Protein, Vitamin A, Vitamin C, Thiamin, Riboflavin, Niacin, Calcium and Iron.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42FE48-17AE-4781-A637-BA84356D00BB}"/>
              </a:ext>
            </a:extLst>
          </p:cNvPr>
          <p:cNvSpPr txBox="1"/>
          <p:nvPr/>
        </p:nvSpPr>
        <p:spPr>
          <a:xfrm>
            <a:off x="4199021" y="2009983"/>
            <a:ext cx="314024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Ingredient Statement</a:t>
            </a:r>
          </a:p>
          <a:p>
            <a:r>
              <a:rPr lang="en-US" sz="1000" dirty="0"/>
              <a:t>Hibiscus Flowers, Rose Hips, Blackberry Leaves, Orange Peel, Raspberry Leaves, Lemon-grass Raspberries and Natural Flavor.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4DCDFF-5292-4F47-95FE-3E510EB7827B}"/>
              </a:ext>
            </a:extLst>
          </p:cNvPr>
          <p:cNvSpPr txBox="1"/>
          <p:nvPr/>
        </p:nvSpPr>
        <p:spPr>
          <a:xfrm>
            <a:off x="270112" y="2709126"/>
            <a:ext cx="102268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Tea Percentage</a:t>
            </a:r>
            <a:endParaRPr lang="en-US" sz="1000" dirty="0"/>
          </a:p>
          <a:p>
            <a:r>
              <a:rPr lang="en-US" sz="1000" dirty="0"/>
              <a:t>95%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C38B2C-20B9-4A07-A5B7-1B9346429B47}"/>
              </a:ext>
            </a:extLst>
          </p:cNvPr>
          <p:cNvSpPr txBox="1"/>
          <p:nvPr/>
        </p:nvSpPr>
        <p:spPr>
          <a:xfrm>
            <a:off x="2434677" y="2708426"/>
            <a:ext cx="489473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Raw Material Information</a:t>
            </a:r>
            <a:endParaRPr lang="en-US" sz="1000" dirty="0"/>
          </a:p>
          <a:p>
            <a:r>
              <a:rPr lang="en-US" sz="1000" dirty="0"/>
              <a:t>Tea imported from any recognized producing country </a:t>
            </a:r>
            <a:r>
              <a:rPr lang="en-US" sz="1000" dirty="0" err="1"/>
              <a:t>ie</a:t>
            </a:r>
            <a:r>
              <a:rPr lang="en-US" sz="1000" dirty="0"/>
              <a:t>:  Argentina, India, Vietnam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B4A35A-C993-45B9-A2CC-907D33AF14EB}"/>
              </a:ext>
            </a:extLst>
          </p:cNvPr>
          <p:cNvSpPr txBox="1"/>
          <p:nvPr/>
        </p:nvSpPr>
        <p:spPr>
          <a:xfrm>
            <a:off x="1292797" y="2705196"/>
            <a:ext cx="114188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Country of Origin</a:t>
            </a:r>
          </a:p>
          <a:p>
            <a:r>
              <a:rPr lang="en-US" sz="1000" dirty="0"/>
              <a:t>USA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505E82-AB98-4EAD-8617-D9C79568C20A}"/>
              </a:ext>
            </a:extLst>
          </p:cNvPr>
          <p:cNvSpPr txBox="1"/>
          <p:nvPr/>
        </p:nvSpPr>
        <p:spPr>
          <a:xfrm>
            <a:off x="4599796" y="4352240"/>
            <a:ext cx="2754734" cy="6078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50" b="1" u="sng" dirty="0"/>
              <a:t>Individual Fill Weights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/>
              <a:t>Target Fill  Weight of product per bag 	1.66 g +/- 5%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/>
              <a:t>Target Weight per carton	40.00 g +/- 5%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/>
              <a:t>Declared Net Weight on Pack	38 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EF2D21-187F-49C6-A750-8C6BAF707797}"/>
              </a:ext>
            </a:extLst>
          </p:cNvPr>
          <p:cNvSpPr txBox="1"/>
          <p:nvPr/>
        </p:nvSpPr>
        <p:spPr>
          <a:xfrm>
            <a:off x="265515" y="5001489"/>
            <a:ext cx="3196443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Physical Attributes or Standards</a:t>
            </a:r>
            <a:endParaRPr lang="en-US" sz="1000" dirty="0"/>
          </a:p>
          <a:p>
            <a:pPr marL="228600" indent="-228600">
              <a:buAutoNum type="alphaUcPeriod"/>
            </a:pPr>
            <a:r>
              <a:rPr lang="en-US" sz="1000" dirty="0"/>
              <a:t>Color:  	Mixed Leaf</a:t>
            </a:r>
          </a:p>
          <a:p>
            <a:pPr marL="228600" indent="-228600">
              <a:buAutoNum type="alphaUcPeriod"/>
            </a:pPr>
            <a:r>
              <a:rPr lang="en-US" sz="1000" dirty="0"/>
              <a:t>Stalk Content 	6%</a:t>
            </a:r>
          </a:p>
          <a:p>
            <a:pPr marL="228600" indent="-228600">
              <a:buAutoNum type="alphaUcPeriod"/>
            </a:pPr>
            <a:r>
              <a:rPr lang="en-US" sz="1000" dirty="0"/>
              <a:t>Flavor:  Full bodied Floral flavor with notes of Berries</a:t>
            </a:r>
          </a:p>
          <a:p>
            <a:pPr marL="228600" indent="-228600">
              <a:buAutoNum type="alphaUcPeriod"/>
            </a:pPr>
            <a:r>
              <a:rPr lang="en-US" sz="1000" dirty="0"/>
              <a:t>Brewed Cup of Tea Color:  Light to Medium Orange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EAB0BE-82AC-4E13-922B-3A84F1ED9C7C}"/>
              </a:ext>
            </a:extLst>
          </p:cNvPr>
          <p:cNvSpPr txBox="1"/>
          <p:nvPr/>
        </p:nvSpPr>
        <p:spPr>
          <a:xfrm>
            <a:off x="4587764" y="3978249"/>
            <a:ext cx="275473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b="1" u="sng" dirty="0"/>
              <a:t>Shelf Life</a:t>
            </a:r>
          </a:p>
          <a:p>
            <a:r>
              <a:rPr lang="en-US" sz="800" dirty="0"/>
              <a:t>2 years from production 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54053D-7129-4BCA-87DA-08650C39E71A}"/>
              </a:ext>
            </a:extLst>
          </p:cNvPr>
          <p:cNvSpPr txBox="1"/>
          <p:nvPr/>
        </p:nvSpPr>
        <p:spPr>
          <a:xfrm>
            <a:off x="266876" y="5872773"/>
            <a:ext cx="2104335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Microbiological Criteria</a:t>
            </a:r>
            <a:endParaRPr lang="en-US" sz="1000" dirty="0"/>
          </a:p>
          <a:p>
            <a:pPr marL="228600" indent="-228600">
              <a:buAutoNum type="alphaUcPeriod"/>
            </a:pPr>
            <a:r>
              <a:rPr lang="en-US" sz="1000" dirty="0"/>
              <a:t>Total Plate Count	&lt; 100,000</a:t>
            </a:r>
          </a:p>
          <a:p>
            <a:pPr marL="228600" indent="-228600">
              <a:buAutoNum type="alphaUcPeriod"/>
            </a:pPr>
            <a:r>
              <a:rPr lang="en-US" sz="1000" dirty="0"/>
              <a:t>Yeast &amp; Mold	&lt; 50,000</a:t>
            </a:r>
          </a:p>
          <a:p>
            <a:pPr marL="228600" indent="-228600">
              <a:buAutoNum type="alphaUcPeriod"/>
            </a:pPr>
            <a:r>
              <a:rPr lang="en-US" sz="1000" dirty="0"/>
              <a:t>E. Coli		NEG</a:t>
            </a:r>
          </a:p>
          <a:p>
            <a:pPr marL="228600" indent="-228600">
              <a:buAutoNum type="alphaUcPeriod"/>
            </a:pPr>
            <a:r>
              <a:rPr lang="en-US" sz="1000" dirty="0"/>
              <a:t>Salmonella		NEG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FFB166-9B5E-4346-A8B2-56BF9BBFCBE6}"/>
              </a:ext>
            </a:extLst>
          </p:cNvPr>
          <p:cNvSpPr txBox="1"/>
          <p:nvPr/>
        </p:nvSpPr>
        <p:spPr>
          <a:xfrm>
            <a:off x="2373327" y="5874123"/>
            <a:ext cx="1307323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Methodology</a:t>
            </a:r>
            <a:endParaRPr lang="en-US" sz="1000" dirty="0"/>
          </a:p>
          <a:p>
            <a:r>
              <a:rPr lang="en-US" sz="1000" i="1" dirty="0"/>
              <a:t>CFU/G</a:t>
            </a:r>
          </a:p>
          <a:p>
            <a:r>
              <a:rPr lang="en-US" sz="1000" i="1" dirty="0"/>
              <a:t>CFU/G</a:t>
            </a:r>
          </a:p>
          <a:p>
            <a:r>
              <a:rPr lang="en-US" sz="1000" i="1" dirty="0"/>
              <a:t>10g (USP)</a:t>
            </a:r>
          </a:p>
          <a:p>
            <a:r>
              <a:rPr lang="en-US" sz="1000" i="1" dirty="0" err="1"/>
              <a:t>Elfa</a:t>
            </a:r>
            <a:r>
              <a:rPr lang="en-US" sz="1000" i="1" dirty="0"/>
              <a:t>, 25g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D6CF7E-844B-46AA-8681-C51002D4C900}"/>
              </a:ext>
            </a:extLst>
          </p:cNvPr>
          <p:cNvSpPr txBox="1"/>
          <p:nvPr/>
        </p:nvSpPr>
        <p:spPr>
          <a:xfrm>
            <a:off x="3472628" y="5000105"/>
            <a:ext cx="3881902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Chemical Criteria</a:t>
            </a:r>
          </a:p>
          <a:p>
            <a:r>
              <a:rPr lang="en-US" sz="1000" dirty="0"/>
              <a:t>Preservative(s):		(DAL) N/A</a:t>
            </a:r>
          </a:p>
          <a:p>
            <a:r>
              <a:rPr lang="en-US" sz="1000" dirty="0"/>
              <a:t>Water Activity:		LOW</a:t>
            </a:r>
          </a:p>
          <a:p>
            <a:r>
              <a:rPr lang="en-US" sz="1000" dirty="0"/>
              <a:t>pH (or titratable acidity) 	5.0-5.5 under normal conditions</a:t>
            </a:r>
          </a:p>
          <a:p>
            <a:endParaRPr lang="en-US" sz="1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0F8931-8A0E-42DA-96D6-51341F91FD87}"/>
              </a:ext>
            </a:extLst>
          </p:cNvPr>
          <p:cNvSpPr txBox="1"/>
          <p:nvPr/>
        </p:nvSpPr>
        <p:spPr>
          <a:xfrm>
            <a:off x="4587764" y="3169368"/>
            <a:ext cx="2754734" cy="7848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u="sng" dirty="0"/>
              <a:t>Storage Information: </a:t>
            </a:r>
          </a:p>
          <a:p>
            <a:r>
              <a:rPr lang="en-US" sz="900" dirty="0"/>
              <a:t>Finished product shall be stored in a cool (not refrigerated) and dark place.  Inbound materials must maintain refrigerated conditions until point of manufacture (42F maximum, 33F minimum).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8A335D-80C1-4C6B-9F64-B8EEE40E6315}"/>
              </a:ext>
            </a:extLst>
          </p:cNvPr>
          <p:cNvSpPr txBox="1"/>
          <p:nvPr/>
        </p:nvSpPr>
        <p:spPr>
          <a:xfrm>
            <a:off x="270112" y="6780803"/>
            <a:ext cx="7074567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Preparation Instructions </a:t>
            </a:r>
          </a:p>
          <a:p>
            <a:r>
              <a:rPr lang="en-US" sz="1000" dirty="0"/>
              <a:t>Place 1 teabag in a cup, add 8oz boiling water, let steep for 2-7 minutes or to taste, remove tea bag and sweeten to taste.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D34CE3-EB75-4D15-ABE8-924A54C0AB3F}"/>
              </a:ext>
            </a:extLst>
          </p:cNvPr>
          <p:cNvSpPr txBox="1"/>
          <p:nvPr/>
        </p:nvSpPr>
        <p:spPr>
          <a:xfrm>
            <a:off x="3691620" y="5872561"/>
            <a:ext cx="3662910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General Requirements</a:t>
            </a:r>
          </a:p>
          <a:p>
            <a:r>
              <a:rPr lang="en-US" sz="1000" dirty="0"/>
              <a:t>The product shall be manufactured in accordance with Good Manufacturing Practices as outlined by the FDA (21CFR 110) and shall comply with all other Federal, State and Local governing statuses.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251BBB-29ED-4F09-93D9-1310FD3E2B28}"/>
              </a:ext>
            </a:extLst>
          </p:cNvPr>
          <p:cNvSpPr txBox="1"/>
          <p:nvPr/>
        </p:nvSpPr>
        <p:spPr>
          <a:xfrm>
            <a:off x="3676352" y="7260925"/>
            <a:ext cx="366291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Date Codes (See SOP P-5.Q7 for further explanation)</a:t>
            </a:r>
          </a:p>
          <a:p>
            <a:r>
              <a:rPr lang="en-US" sz="1000" dirty="0"/>
              <a:t>Each retail carton will be preprinted with “best by”)</a:t>
            </a:r>
          </a:p>
          <a:p>
            <a:r>
              <a:rPr lang="en-US" sz="1000" dirty="0"/>
              <a:t>Retail Box:  DDMMMYY</a:t>
            </a:r>
          </a:p>
          <a:p>
            <a:r>
              <a:rPr lang="en-US" sz="1000" dirty="0"/>
              <a:t>	Printed Code Example:  27JAN21</a:t>
            </a:r>
          </a:p>
          <a:p>
            <a:pPr lvl="1"/>
            <a:r>
              <a:rPr lang="en-US" sz="1000" i="1" dirty="0"/>
              <a:t>This means: </a:t>
            </a:r>
            <a:r>
              <a:rPr lang="en-US" sz="1000" dirty="0"/>
              <a:t>best by:  27 January 2021</a:t>
            </a:r>
          </a:p>
          <a:p>
            <a:r>
              <a:rPr lang="en-US" sz="1000" dirty="0"/>
              <a:t>(Each shipping case will be marked with best by date)</a:t>
            </a:r>
          </a:p>
          <a:p>
            <a:r>
              <a:rPr lang="en-US" sz="1000" dirty="0"/>
              <a:t>Shipping Case:  DDMMMYY WOPBBB</a:t>
            </a:r>
          </a:p>
          <a:p>
            <a:r>
              <a:rPr lang="en-US" sz="1000" dirty="0"/>
              <a:t>	Example:  27JAN21RT1010987</a:t>
            </a:r>
          </a:p>
          <a:p>
            <a:r>
              <a:rPr lang="en-US" sz="1000" dirty="0"/>
              <a:t>	27 January 2013 Royal Teatime Site 1010987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B6B37B-883B-473E-84CF-6F2F1F1E22D2}"/>
              </a:ext>
            </a:extLst>
          </p:cNvPr>
          <p:cNvSpPr txBox="1"/>
          <p:nvPr/>
        </p:nvSpPr>
        <p:spPr>
          <a:xfrm>
            <a:off x="261284" y="7267486"/>
            <a:ext cx="3415068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Packaging and Labelling Requirements</a:t>
            </a:r>
          </a:p>
          <a:p>
            <a:pPr marL="228600" indent="-228600">
              <a:buAutoNum type="alphaUcPeriod"/>
            </a:pPr>
            <a:r>
              <a:rPr lang="en-US" sz="1000" dirty="0"/>
              <a:t>Bags are individually wrapped in foil </a:t>
            </a:r>
          </a:p>
          <a:p>
            <a:pPr marL="228600" indent="-228600">
              <a:buAutoNum type="alphaUcPeriod"/>
            </a:pPr>
            <a:r>
              <a:rPr lang="en-US" sz="1000" dirty="0"/>
              <a:t>Tag &amp; Envelope are imprinted with Royal Teatime Logo</a:t>
            </a:r>
          </a:p>
          <a:p>
            <a:pPr marL="228600" indent="-228600">
              <a:buAutoNum type="alphaUcPeriod"/>
            </a:pPr>
            <a:r>
              <a:rPr lang="en-US" sz="1000" dirty="0"/>
              <a:t>24 bags per carton</a:t>
            </a:r>
          </a:p>
          <a:p>
            <a:pPr marL="228600" indent="-228600">
              <a:buAutoNum type="alphaUcPeriod"/>
            </a:pPr>
            <a:r>
              <a:rPr lang="en-US" sz="1000" dirty="0"/>
              <a:t>Each carton will be cello wrapped</a:t>
            </a:r>
          </a:p>
          <a:p>
            <a:pPr marL="228600" indent="-228600">
              <a:buAutoNum type="alphaUcPeriod"/>
            </a:pPr>
            <a:r>
              <a:rPr lang="en-US" sz="1000" dirty="0"/>
              <a:t>Each carton and shipping case have a date code</a:t>
            </a:r>
          </a:p>
          <a:p>
            <a:pPr marL="228600" indent="-228600">
              <a:buAutoNum type="alphaUcPeriod"/>
            </a:pPr>
            <a:r>
              <a:rPr lang="en-US" sz="1000" dirty="0"/>
              <a:t>Each shipping case contains 6 cartons</a:t>
            </a:r>
          </a:p>
          <a:p>
            <a:pPr marL="228600" indent="-228600">
              <a:buAutoNum type="alphaUcPeriod"/>
            </a:pPr>
            <a:r>
              <a:rPr lang="en-US" sz="1000" dirty="0"/>
              <a:t>Each shipping case will be a customer approved RSC</a:t>
            </a:r>
          </a:p>
          <a:p>
            <a:pPr marL="228600" indent="-228600">
              <a:buAutoNum type="alphaUcPeriod"/>
            </a:pPr>
            <a:r>
              <a:rPr lang="en-US" sz="1000" dirty="0"/>
              <a:t>Certified Kosher by Orthodox Union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37124D-A88F-4712-90E8-68E68FA9D544}"/>
              </a:ext>
            </a:extLst>
          </p:cNvPr>
          <p:cNvSpPr txBox="1"/>
          <p:nvPr/>
        </p:nvSpPr>
        <p:spPr>
          <a:xfrm>
            <a:off x="2112588" y="-67506"/>
            <a:ext cx="474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SPECIFICATION REFERENCE SHEET #1</a:t>
            </a:r>
          </a:p>
        </p:txBody>
      </p:sp>
    </p:spTree>
    <p:extLst>
      <p:ext uri="{BB962C8B-B14F-4D97-AF65-F5344CB8AC3E}">
        <p14:creationId xmlns:p14="http://schemas.microsoft.com/office/powerpoint/2010/main" val="548853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305</TotalTime>
  <Words>687</Words>
  <Application>Microsoft Office PowerPoint</Application>
  <PresentationFormat>Custom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Eppler, Megan</dc:creator>
  <cp:lastModifiedBy>Eppler, Megan</cp:lastModifiedBy>
  <cp:revision>7</cp:revision>
  <cp:lastPrinted>2021-10-11T21:02:34Z</cp:lastPrinted>
  <dcterms:created xsi:type="dcterms:W3CDTF">2021-10-11T19:40:43Z</dcterms:created>
  <dcterms:modified xsi:type="dcterms:W3CDTF">2021-10-25T22:18:38Z</dcterms:modified>
</cp:coreProperties>
</file>