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8D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8A11DA-8D85-4BB3-84D4-55CDAD3F5F72}" v="9" dt="2021-10-25T22:12:16.1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A5536-65CE-4D1A-BC9A-BDD6CF408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291679-95FF-4D7C-8FD7-B2BCE413A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C1970-F244-4357-B6E7-98437D117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D14A7-A236-4092-A867-64C8892E3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310AB-1ABE-4A78-A373-1FC87185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473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CA17C-FE57-42BF-812D-038590B83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9B6907-E452-4A9D-BDB6-99BC3D7DE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B392F-AF47-4A1C-B38E-96C1B27CB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88405-80A6-4291-AE6E-1D8BB1DAA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75A05-E640-4108-AAE8-2711E0D3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16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C383E5-5570-46ED-B342-85F7F8A54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185A57-B3C6-4883-9467-5458F43E9A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29D33-6487-4CD9-9F7A-026BC2574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D8DD3-A414-4605-B265-30E04E8F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4A56-CA10-4A1B-BF5A-B1D1251B9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900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A0658-ADFB-44E9-8D2E-B8F5D1F9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9978A-DF3B-4DBA-9F13-F486ABAF4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2930C-B95F-467D-B1D3-0B57A9E1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985B9-2849-44C8-AE5C-2799E039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AC493-F6B3-409B-8579-1079CF040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7F0B7-20F4-4DA9-9156-D2C4BCCE6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9A5DDA-F9C2-4DA4-94E6-2A65BD820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34324-790F-4755-9482-07BDCEEC8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01AED-18F9-471B-ABAC-8D14B1B2A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5E737-5CD4-45BB-8044-A2846A454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1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B71F-B2C8-44B5-B8AB-4315D19C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ADDB5-E8E9-44E3-852D-71A40860D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BEA7CD-F02C-4B0A-93D7-556162343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406670-F6B3-4F75-BF48-D9C62058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13767-F4DA-4F03-9E3F-9ADFE214B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77B44-3248-48E4-8171-BF910541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022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B814C-4015-4AA1-BC0F-D66A3EA1A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E64D8-42FA-4C4B-9CCB-9CB5C78B6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DE78D-5612-46FB-8149-FC7F15F512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71939B-EC3E-45B7-9D4C-DD3821AB55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CBCF9C-864E-4754-B775-6BE1011984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4CD6E-7FC5-4D3F-99E9-923BA029D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472B8F-0FFD-489B-AC4B-BC7EF2BC0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73345-806E-469C-8995-6BEAE1B1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97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926BD-C1C3-46CB-8DCE-2B1949D8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2A290D-2D80-414F-9B3F-F5BD049E7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F264E-AE34-4EBC-8465-9AF28BB93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D6D35C-038A-4E7F-893C-7ABE04737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017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90197E-80E5-4AED-8076-7EC36E8F6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1E87A8-5748-4263-AC30-35F2D18F1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A439F8-D6B5-4B2C-8E72-E4E710357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56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380E6-2516-453F-87DE-793FC7BE5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741D9-43B6-4284-818E-EC42E4028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F8968-A766-413F-AA4E-3ED60D9B28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210AD-B013-4D0A-929C-85142BDC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212F1-D3FC-4570-B815-18E9CA1D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AFDA9-A0C7-43DE-B980-35FEB034A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127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A903-F158-490C-B424-5F08771B0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14AC3C-6EA6-444A-8199-A77B1187FF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E90CD-69F8-4596-B82F-6AD8729929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BAEB1-D8BD-4D91-A63F-AD97B9454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3BF2F1-DD1F-4FA6-9239-044CF5FC7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940AB-7F2A-41F3-9EA9-39D68DCDF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568571-4672-41BA-99EA-E7E69F6B1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98F23-5E3E-44B3-8EB9-472574AB8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1459E-4CD3-48BD-B571-046D9A2FC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00703-7B43-46A1-809E-4B8801DE756C}" type="datetimeFigureOut">
              <a:rPr lang="en-US" smtClean="0"/>
              <a:t>10/25/2021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C3DC6-B738-48E1-B7E0-6751BEBECC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363D1-62B8-40A6-B5EB-A8C824E805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B5D9B-3943-4CA3-BE47-CB7ADDBF0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1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ow to Make Ginger Orange Tea: 6 Steps (with Pictures) - wikiHow">
            <a:extLst>
              <a:ext uri="{FF2B5EF4-FFF2-40B4-BE49-F238E27FC236}">
                <a16:creationId xmlns:a16="http://schemas.microsoft.com/office/drawing/2014/main" id="{AA2C671E-5C04-4681-BF89-316AA5D94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051" y="1205445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F5345A7-00A2-47B4-9501-83E1D25B5C0C}"/>
              </a:ext>
            </a:extLst>
          </p:cNvPr>
          <p:cNvGrpSpPr/>
          <p:nvPr/>
        </p:nvGrpSpPr>
        <p:grpSpPr>
          <a:xfrm>
            <a:off x="474143" y="1205445"/>
            <a:ext cx="2585493" cy="1687967"/>
            <a:chOff x="4511992" y="2227898"/>
            <a:chExt cx="5228117" cy="3479074"/>
          </a:xfrm>
        </p:grpSpPr>
        <p:pic>
          <p:nvPicPr>
            <p:cNvPr id="7" name="Picture 2" descr="How to Make Ginger Orange Tea: 6 Steps (with Pictures) - wikiHow">
              <a:extLst>
                <a:ext uri="{FF2B5EF4-FFF2-40B4-BE49-F238E27FC236}">
                  <a16:creationId xmlns:a16="http://schemas.microsoft.com/office/drawing/2014/main" id="{FD3F4505-CD8C-418B-83C4-2917EE0AF2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1992" y="2227898"/>
              <a:ext cx="5228117" cy="34790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3E8DD16-BDA7-4135-A4E5-CCF77A1250A6}"/>
                </a:ext>
              </a:extLst>
            </p:cNvPr>
            <p:cNvSpPr/>
            <p:nvPr/>
          </p:nvSpPr>
          <p:spPr>
            <a:xfrm>
              <a:off x="6096000" y="3004458"/>
              <a:ext cx="2238103" cy="95943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ars Centra" pitchFamily="2" charset="0"/>
                <a:ea typeface="Mars Centra" pitchFamily="2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6301AB87-0AEF-42FC-BD7B-D0D4DA4D8F60}"/>
              </a:ext>
            </a:extLst>
          </p:cNvPr>
          <p:cNvSpPr/>
          <p:nvPr/>
        </p:nvSpPr>
        <p:spPr>
          <a:xfrm>
            <a:off x="4744326" y="1592784"/>
            <a:ext cx="1106823" cy="465497"/>
          </a:xfrm>
          <a:prstGeom prst="ellipse">
            <a:avLst/>
          </a:prstGeom>
          <a:solidFill>
            <a:srgbClr val="F8D0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rs Centra" pitchFamily="2" charset="0"/>
              <a:ea typeface="Mars Centra" pitchFamily="2" charset="0"/>
            </a:endParaRPr>
          </a:p>
        </p:txBody>
      </p:sp>
      <p:pic>
        <p:nvPicPr>
          <p:cNvPr id="15" name="Picture 2" descr="How to Make Ginger Orange Tea: 6 Steps (with Pictures) - wikiHow">
            <a:extLst>
              <a:ext uri="{FF2B5EF4-FFF2-40B4-BE49-F238E27FC236}">
                <a16:creationId xmlns:a16="http://schemas.microsoft.com/office/drawing/2014/main" id="{463D013D-FAC0-406E-AAD0-C0B47238E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41" y="1205445"/>
            <a:ext cx="2619375" cy="1743075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72E8491-DE5B-41D4-A3A1-CB1E99CDA5AF}"/>
              </a:ext>
            </a:extLst>
          </p:cNvPr>
          <p:cNvSpPr/>
          <p:nvPr/>
        </p:nvSpPr>
        <p:spPr>
          <a:xfrm>
            <a:off x="8292116" y="1578837"/>
            <a:ext cx="1106823" cy="46549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rs Centra" pitchFamily="2" charset="0"/>
              <a:ea typeface="Mars Centra" pitchFamily="2" charset="0"/>
            </a:endParaRPr>
          </a:p>
        </p:txBody>
      </p:sp>
      <p:pic>
        <p:nvPicPr>
          <p:cNvPr id="17" name="Picture 2" descr="How to Make Ginger Orange Tea: 6 Steps (with Pictures) - wikiHow">
            <a:extLst>
              <a:ext uri="{FF2B5EF4-FFF2-40B4-BE49-F238E27FC236}">
                <a16:creationId xmlns:a16="http://schemas.microsoft.com/office/drawing/2014/main" id="{CF0799D8-1AC6-44F8-B646-91D872C92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84" y="3654742"/>
            <a:ext cx="2619375" cy="1743075"/>
          </a:xfrm>
          <a:prstGeom prst="rect">
            <a:avLst/>
          </a:prstGeom>
          <a:solidFill>
            <a:srgbClr val="FF99CC"/>
          </a:solidFill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BC8B1D10-E7BA-4540-8608-DB94460D13A6}"/>
              </a:ext>
            </a:extLst>
          </p:cNvPr>
          <p:cNvSpPr/>
          <p:nvPr/>
        </p:nvSpPr>
        <p:spPr>
          <a:xfrm>
            <a:off x="1297159" y="4031511"/>
            <a:ext cx="1106823" cy="465497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rs Centra" pitchFamily="2" charset="0"/>
              <a:ea typeface="Mars Centra" pitchFamily="2" charset="0"/>
            </a:endParaRPr>
          </a:p>
        </p:txBody>
      </p:sp>
      <p:pic>
        <p:nvPicPr>
          <p:cNvPr id="19" name="Picture 2" descr="How to Make Ginger Orange Tea: 6 Steps (with Pictures) - wikiHow">
            <a:extLst>
              <a:ext uri="{FF2B5EF4-FFF2-40B4-BE49-F238E27FC236}">
                <a16:creationId xmlns:a16="http://schemas.microsoft.com/office/drawing/2014/main" id="{537AED86-9E56-4BAE-BE3D-6F71CD9FB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84" y="3625470"/>
            <a:ext cx="2619375" cy="1743075"/>
          </a:xfrm>
          <a:prstGeom prst="rect">
            <a:avLst/>
          </a:prstGeom>
          <a:solidFill>
            <a:srgbClr val="FF99CC"/>
          </a:solidFill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E003A072-A323-418E-9A2B-37359B0E4A1C}"/>
              </a:ext>
            </a:extLst>
          </p:cNvPr>
          <p:cNvSpPr/>
          <p:nvPr/>
        </p:nvSpPr>
        <p:spPr>
          <a:xfrm>
            <a:off x="4802359" y="4002239"/>
            <a:ext cx="1106823" cy="465497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rs Centra" pitchFamily="2" charset="0"/>
              <a:ea typeface="Mars Centra" pitchFamily="2" charset="0"/>
            </a:endParaRPr>
          </a:p>
        </p:txBody>
      </p:sp>
      <p:pic>
        <p:nvPicPr>
          <p:cNvPr id="21" name="Picture 2" descr="How to Make Ginger Orange Tea: 6 Steps (with Pictures) - wikiHow">
            <a:extLst>
              <a:ext uri="{FF2B5EF4-FFF2-40B4-BE49-F238E27FC236}">
                <a16:creationId xmlns:a16="http://schemas.microsoft.com/office/drawing/2014/main" id="{CE05662E-B2EB-420E-88CE-F5B515F36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055" y="3654742"/>
            <a:ext cx="2619375" cy="1743075"/>
          </a:xfrm>
          <a:prstGeom prst="rect">
            <a:avLst/>
          </a:prstGeom>
          <a:solidFill>
            <a:srgbClr val="FF99CC"/>
          </a:solidFill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100FA1EB-F8C7-464A-924F-1322C2499EFF}"/>
              </a:ext>
            </a:extLst>
          </p:cNvPr>
          <p:cNvSpPr/>
          <p:nvPr/>
        </p:nvSpPr>
        <p:spPr>
          <a:xfrm>
            <a:off x="8478330" y="4031511"/>
            <a:ext cx="1106823" cy="465497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ars Centra" pitchFamily="2" charset="0"/>
              <a:ea typeface="Mars Centr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196414-3742-4C5F-A659-CAFD358ABC7F}"/>
              </a:ext>
            </a:extLst>
          </p:cNvPr>
          <p:cNvSpPr txBox="1"/>
          <p:nvPr/>
        </p:nvSpPr>
        <p:spPr>
          <a:xfrm>
            <a:off x="7752" y="2796400"/>
            <a:ext cx="360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Cup #1</a:t>
            </a:r>
          </a:p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8 oz water, steeped 3 minutes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593E41-7190-487E-AD2C-331196851E30}"/>
              </a:ext>
            </a:extLst>
          </p:cNvPr>
          <p:cNvSpPr txBox="1"/>
          <p:nvPr/>
        </p:nvSpPr>
        <p:spPr>
          <a:xfrm>
            <a:off x="3687366" y="2851900"/>
            <a:ext cx="354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Cup #2</a:t>
            </a:r>
          </a:p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8 oz water, steeped 1.75 minutes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D8B0D1-A958-473D-9BB4-BAEB5D95371A}"/>
              </a:ext>
            </a:extLst>
          </p:cNvPr>
          <p:cNvSpPr txBox="1"/>
          <p:nvPr/>
        </p:nvSpPr>
        <p:spPr>
          <a:xfrm>
            <a:off x="7231279" y="2873630"/>
            <a:ext cx="354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Cup #3</a:t>
            </a:r>
          </a:p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8 oz water, steeped 4 minutes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384983-966B-47C8-AE18-F668A8029590}"/>
              </a:ext>
            </a:extLst>
          </p:cNvPr>
          <p:cNvSpPr txBox="1"/>
          <p:nvPr/>
        </p:nvSpPr>
        <p:spPr>
          <a:xfrm>
            <a:off x="7752" y="5329389"/>
            <a:ext cx="354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Cup #4</a:t>
            </a:r>
          </a:p>
          <a:p>
            <a:pPr algn="ctr"/>
            <a:r>
              <a:rPr lang="en-US" dirty="0"/>
              <a:t>8 oz water, steeped 8 minutes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7F6EF4-E7D5-4C56-A453-71A1A19984C7}"/>
              </a:ext>
            </a:extLst>
          </p:cNvPr>
          <p:cNvSpPr txBox="1"/>
          <p:nvPr/>
        </p:nvSpPr>
        <p:spPr>
          <a:xfrm>
            <a:off x="3575224" y="5329389"/>
            <a:ext cx="3700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Cup #5</a:t>
            </a:r>
          </a:p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8 oz water, steeped 8.75 minutes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F01B1B-AE08-4642-9BD1-78C599C09E1E}"/>
              </a:ext>
            </a:extLst>
          </p:cNvPr>
          <p:cNvSpPr txBox="1"/>
          <p:nvPr/>
        </p:nvSpPr>
        <p:spPr>
          <a:xfrm>
            <a:off x="7349797" y="5368545"/>
            <a:ext cx="354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Cup #6</a:t>
            </a:r>
          </a:p>
          <a:p>
            <a:pPr algn="ctr"/>
            <a:r>
              <a:rPr lang="en-US" dirty="0">
                <a:latin typeface="Mars Centra" pitchFamily="2" charset="0"/>
                <a:ea typeface="Mars Centra" pitchFamily="2" charset="0"/>
              </a:rPr>
              <a:t>6 oz water, steeped 10 minutes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B9B267-12B7-47BB-8C6D-2366D925F6B6}"/>
              </a:ext>
            </a:extLst>
          </p:cNvPr>
          <p:cNvSpPr txBox="1"/>
          <p:nvPr/>
        </p:nvSpPr>
        <p:spPr>
          <a:xfrm>
            <a:off x="2238103" y="209006"/>
            <a:ext cx="6374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Mars Centra" pitchFamily="2" charset="0"/>
                <a:ea typeface="Mars Centra" pitchFamily="2" charset="0"/>
              </a:rPr>
              <a:t>IMAGE #1</a:t>
            </a:r>
            <a:endParaRPr lang="en-US" b="1" dirty="0">
              <a:latin typeface="Mars Centra" pitchFamily="2" charset="0"/>
              <a:ea typeface="Mars Cent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25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2F60E-A87C-46E3-8850-20D5F7F67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675"/>
            <a:ext cx="10515600" cy="17629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200" b="1" dirty="0">
                <a:solidFill>
                  <a:srgbClr val="FF0000"/>
                </a:solidFill>
              </a:rPr>
              <a:t>Data Set #1 page 1</a:t>
            </a:r>
            <a:endParaRPr 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BE6832-BE24-4DC2-9387-FA853A59E7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66649"/>
              </p:ext>
            </p:extLst>
          </p:nvPr>
        </p:nvGraphicFramePr>
        <p:xfrm>
          <a:off x="200520" y="342898"/>
          <a:ext cx="11790959" cy="6448426"/>
        </p:xfrm>
        <a:graphic>
          <a:graphicData uri="http://schemas.openxmlformats.org/drawingml/2006/table">
            <a:tbl>
              <a:tblPr/>
              <a:tblGrid>
                <a:gridCol w="2364119">
                  <a:extLst>
                    <a:ext uri="{9D8B030D-6E8A-4147-A177-3AD203B41FA5}">
                      <a16:colId xmlns:a16="http://schemas.microsoft.com/office/drawing/2014/main" val="3879749010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3520698135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691618167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789143666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028622936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579170844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4159136515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833466874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259226840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548854618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3719490734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369342115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937195336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864075910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937447130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522152882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019392989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725847894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1954573495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881903564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3393498123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197424053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3983295832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2811059501"/>
                    </a:ext>
                  </a:extLst>
                </a:gridCol>
                <a:gridCol w="392785">
                  <a:extLst>
                    <a:ext uri="{9D8B030D-6E8A-4147-A177-3AD203B41FA5}">
                      <a16:colId xmlns:a16="http://schemas.microsoft.com/office/drawing/2014/main" val="640302840"/>
                    </a:ext>
                  </a:extLst>
                </a:gridCol>
              </a:tblGrid>
              <a:tr h="29955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Case #</a:t>
                      </a:r>
                    </a:p>
                  </a:txBody>
                  <a:tcPr marL="5319" marR="5319" marT="53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4342781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738511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3227087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278132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83683"/>
                  </a:ext>
                </a:extLst>
              </a:tr>
              <a:tr h="204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39.747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961893"/>
                  </a:ext>
                </a:extLst>
              </a:tr>
              <a:tr h="29167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558384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8576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681483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87241"/>
                  </a:ext>
                </a:extLst>
              </a:tr>
              <a:tr h="204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39.615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395921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975463"/>
                  </a:ext>
                </a:extLst>
              </a:tr>
              <a:tr h="26802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666312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57150"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62218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1050963"/>
                  </a:ext>
                </a:extLst>
              </a:tr>
              <a:tr h="204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39.632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03801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3993878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255108"/>
                  </a:ext>
                </a:extLst>
              </a:tr>
              <a:tr h="212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98620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4081413"/>
                  </a:ext>
                </a:extLst>
              </a:tr>
              <a:tr h="204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39.545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6421765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878894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331417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981363"/>
                  </a:ext>
                </a:extLst>
              </a:tr>
              <a:tr h="21284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716793"/>
                  </a:ext>
                </a:extLst>
              </a:tr>
              <a:tr h="204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39.581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4033726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037779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302843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3979550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087797"/>
                  </a:ext>
                </a:extLst>
              </a:tr>
              <a:tr h="19707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40.241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200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70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7FE6D-CEC3-46B1-BC82-5D8EBC45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225" y="203200"/>
            <a:ext cx="10515600" cy="2444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Data Set #1 page 2</a:t>
            </a:r>
            <a:br>
              <a:rPr lang="en-US" sz="2000" b="1" dirty="0">
                <a:solidFill>
                  <a:srgbClr val="FF0000"/>
                </a:solidFill>
              </a:rPr>
            </a:br>
            <a:endParaRPr 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37F0C2-4975-4E98-BD57-A21F74821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851339"/>
              </p:ext>
            </p:extLst>
          </p:nvPr>
        </p:nvGraphicFramePr>
        <p:xfrm>
          <a:off x="247650" y="381000"/>
          <a:ext cx="11630029" cy="6297625"/>
        </p:xfrm>
        <a:graphic>
          <a:graphicData uri="http://schemas.openxmlformats.org/drawingml/2006/table">
            <a:tbl>
              <a:tblPr/>
              <a:tblGrid>
                <a:gridCol w="2331853">
                  <a:extLst>
                    <a:ext uri="{9D8B030D-6E8A-4147-A177-3AD203B41FA5}">
                      <a16:colId xmlns:a16="http://schemas.microsoft.com/office/drawing/2014/main" val="423314515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420974211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428282413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2499838233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433847297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2375298088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415847669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98584237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468484151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218934637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3771290163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644465646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497548638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765330703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3419604935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236214818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494879376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4200051992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609026586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261508990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733194883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263040839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1500903432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710728257"/>
                    </a:ext>
                  </a:extLst>
                </a:gridCol>
                <a:gridCol w="387424">
                  <a:extLst>
                    <a:ext uri="{9D8B030D-6E8A-4147-A177-3AD203B41FA5}">
                      <a16:colId xmlns:a16="http://schemas.microsoft.com/office/drawing/2014/main" val="847701392"/>
                    </a:ext>
                  </a:extLst>
                </a:gridCol>
              </a:tblGrid>
              <a:tr h="29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Case #</a:t>
                      </a:r>
                    </a:p>
                  </a:txBody>
                  <a:tcPr marL="5319" marR="5319" marT="531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818158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234235"/>
                  </a:ext>
                </a:extLst>
              </a:tr>
              <a:tr h="22163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384326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833423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639568"/>
                  </a:ext>
                </a:extLst>
              </a:tr>
              <a:tr h="19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39.747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9890069"/>
                  </a:ext>
                </a:extLst>
              </a:tr>
              <a:tr h="28379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828674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4314235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3175831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708681"/>
                  </a:ext>
                </a:extLst>
              </a:tr>
              <a:tr h="19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39.615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185268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   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914106"/>
                  </a:ext>
                </a:extLst>
              </a:tr>
              <a:tr h="260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876320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7003056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6153934"/>
                  </a:ext>
                </a:extLst>
              </a:tr>
              <a:tr h="19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  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42.007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389677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921006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25463"/>
                  </a:ext>
                </a:extLst>
              </a:tr>
              <a:tr h="20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1.543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5018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1126684"/>
                  </a:ext>
                </a:extLst>
              </a:tr>
              <a:tr h="19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39.545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9948083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90595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0034275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1.653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1.632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5371386"/>
                  </a:ext>
                </a:extLst>
              </a:tr>
              <a:tr h="20709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101952"/>
                  </a:ext>
                </a:extLst>
              </a:tr>
              <a:tr h="199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39.581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211093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Carton #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3590038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Best By Date Present on Carton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Yes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5940232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Fill Weight of Teabag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1.587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1.589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1.665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1.696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639974"/>
                  </a:ext>
                </a:extLst>
              </a:tr>
              <a:tr h="185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# of Tea Bags per Box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24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034821"/>
                  </a:ext>
                </a:extLst>
              </a:tr>
              <a:tr h="1917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Weight Per Box (grams)</a:t>
                      </a:r>
                    </a:p>
                  </a:txBody>
                  <a:tcPr marL="5319" marR="5319" marT="5319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 gridSpan="24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40.288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5712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744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792</Words>
  <Application>Microsoft Office PowerPoint</Application>
  <PresentationFormat>Widescreen</PresentationFormat>
  <Paragraphs>415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Mars Centra</vt:lpstr>
      <vt:lpstr>Office Theme</vt:lpstr>
      <vt:lpstr>PowerPoint Presentation</vt:lpstr>
      <vt:lpstr>Data Set #1 page 1</vt:lpstr>
      <vt:lpstr>Data Set #1 page 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Eppler, Megan</dc:creator>
  <cp:lastModifiedBy>Eppler, Megan</cp:lastModifiedBy>
  <cp:revision>2</cp:revision>
  <dcterms:created xsi:type="dcterms:W3CDTF">2021-10-25T21:02:09Z</dcterms:created>
  <dcterms:modified xsi:type="dcterms:W3CDTF">2021-10-25T22:19:52Z</dcterms:modified>
</cp:coreProperties>
</file>