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aleway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italic.fntdata"/><Relationship Id="rId22" Type="http://schemas.openxmlformats.org/officeDocument/2006/relationships/font" Target="fonts/Lato-regular.fntdata"/><Relationship Id="rId21" Type="http://schemas.openxmlformats.org/officeDocument/2006/relationships/font" Target="fonts/Raleway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aleway-bold.fntdata"/><Relationship Id="rId18" Type="http://schemas.openxmlformats.org/officeDocument/2006/relationships/font" Target="fonts/Ralew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8c1947168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8c1947168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4ff70bedd389958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4ff70bedd389958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f88252dc4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f88252dc4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f88252dc4_0_15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f88252dc4_0_1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f88252dc4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f88252dc4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ff70bedd389958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4ff70bedd389958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f88252dc4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f88252dc4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f88252dc4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f88252dc4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f88252dc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f88252dc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07e23006d050bc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507e23006d050bc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4ff70bedd389958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4ff70bedd389958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507e23006d050bc3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507e23006d050bc3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Relationship Id="rId6" Type="http://schemas.openxmlformats.org/officeDocument/2006/relationships/slide" Target="/ppt/slides/slide5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Relationship Id="rId6" Type="http://schemas.openxmlformats.org/officeDocument/2006/relationships/slide" Target="/ppt/slides/slide5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utterstock_429987889_edited.jpg" id="10" name="Google Shape;10;p2"/>
          <p:cNvPicPr preferRelativeResize="0"/>
          <p:nvPr/>
        </p:nvPicPr>
        <p:blipFill rotWithShape="1">
          <a:blip r:embed="rId2">
            <a:alphaModFix/>
          </a:blip>
          <a:srcRect b="23591" l="0" r="0" t="21799"/>
          <a:stretch/>
        </p:blipFill>
        <p:spPr>
          <a:xfrm>
            <a:off x="0" y="487825"/>
            <a:ext cx="9144000" cy="465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" name="Google Shape;13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" name="Google Shape;15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" name="Google Shape;18;p2"/>
          <p:cNvSpPr txBox="1"/>
          <p:nvPr/>
        </p:nvSpPr>
        <p:spPr>
          <a:xfrm>
            <a:off x="226550" y="78500"/>
            <a:ext cx="9981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latin typeface="Raleway"/>
                <a:ea typeface="Raleway"/>
                <a:cs typeface="Raleway"/>
                <a:sym typeface="Raleway"/>
              </a:rPr>
              <a:t>Confidential</a:t>
            </a:r>
            <a:endParaRPr b="1" sz="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" name="Google Shape;19;p2"/>
          <p:cNvSpPr txBox="1"/>
          <p:nvPr/>
        </p:nvSpPr>
        <p:spPr>
          <a:xfrm>
            <a:off x="1296767" y="78500"/>
            <a:ext cx="21006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latin typeface="Raleway"/>
                <a:ea typeface="Raleway"/>
                <a:cs typeface="Raleway"/>
                <a:sym typeface="Raleway"/>
              </a:rPr>
              <a:t>Customized for </a:t>
            </a:r>
            <a:r>
              <a:rPr b="1" lang="en-GB" sz="600">
                <a:latin typeface="Raleway"/>
                <a:ea typeface="Raleway"/>
                <a:cs typeface="Raleway"/>
                <a:sym typeface="Raleway"/>
              </a:rPr>
              <a:t>Lorem Ipsum LLC</a:t>
            </a:r>
            <a:endParaRPr sz="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" name="Google Shape;20;p2"/>
          <p:cNvSpPr txBox="1"/>
          <p:nvPr/>
        </p:nvSpPr>
        <p:spPr>
          <a:xfrm>
            <a:off x="8213935" y="78500"/>
            <a:ext cx="7059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latin typeface="Raleway"/>
                <a:ea typeface="Raleway"/>
                <a:cs typeface="Raleway"/>
                <a:sym typeface="Raleway"/>
              </a:rPr>
              <a:t>Version 1.0</a:t>
            </a:r>
            <a:endParaRPr b="1" sz="6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11" name="Google Shape;111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" name="Google Shape;113;p11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11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6" name="Google Shape;116;p11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" name="Google Shape;117;p11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" name="Google Shape;118;p11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1" name="Google Shape;121;p1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2" name="Google Shape;122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4" name="Google Shape;124;p12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5" name="Google Shape;125;p12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6" name="Google Shape;126;p12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" name="Google Shape;128;p12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9" name="Google Shape;129;p12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12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1" name="Google Shape;131;p12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34" name="Google Shape;134;p1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" name="Google Shape;135;p13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6" name="Google Shape;136;p13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7" name="Google Shape;137;p13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8" name="Google Shape;138;p13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4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41" name="Google Shape;141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3" name="Google Shape;143;p14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4" name="Google Shape;144;p14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5" name="Google Shape;145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6" name="Google Shape;146;p14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7" name="Google Shape;147;p14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8" name="Google Shape;148;p14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9" name="Google Shape;149;p14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2" name="Google Shape;152;p15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3" name="Google Shape;153;p15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4" name="Google Shape;154;p15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" name="Google Shape;155;p15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OC">
  <p:cSld name="SECTION_HEADER_1">
    <p:bg>
      <p:bgPr>
        <a:solidFill>
          <a:schemeClr val="dk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 txBox="1"/>
          <p:nvPr>
            <p:ph type="title"/>
          </p:nvPr>
        </p:nvSpPr>
        <p:spPr>
          <a:xfrm>
            <a:off x="1308150" y="1318650"/>
            <a:ext cx="71100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58" name="Google Shape;158;p1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9" name="Google Shape;159;p16"/>
          <p:cNvSpPr txBox="1"/>
          <p:nvPr/>
        </p:nvSpPr>
        <p:spPr>
          <a:xfrm>
            <a:off x="226550" y="78500"/>
            <a:ext cx="9981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Confidential</a:t>
            </a:r>
            <a:endParaRPr b="1" sz="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0" name="Google Shape;160;p16"/>
          <p:cNvSpPr txBox="1"/>
          <p:nvPr/>
        </p:nvSpPr>
        <p:spPr>
          <a:xfrm>
            <a:off x="1296767" y="78500"/>
            <a:ext cx="21006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Customized for </a:t>
            </a:r>
            <a:r>
              <a:rPr b="1"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 LLC</a:t>
            </a:r>
            <a:endParaRPr sz="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8213935" y="78500"/>
            <a:ext cx="7059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Version 1.0</a:t>
            </a:r>
            <a:endParaRPr b="1" sz="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_alt1">
  <p:cSld name="SECTION_HEADER_2">
    <p:bg>
      <p:bgPr>
        <a:solidFill>
          <a:srgbClr val="434343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64" name="Google Shape;164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" name="Google Shape;166;p17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7" name="Google Shape;167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8" name="Google Shape;168;p17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9" name="Google Shape;169;p17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0" name="Google Shape;170;p17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1" name="Google Shape;171;p17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_alt1">
  <p:cSld name="TITLE_1">
    <p:bg>
      <p:bgPr>
        <a:solidFill>
          <a:schemeClr val="lt2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utterstock_429987889_edited.jpg" id="22" name="Google Shape;22;p3"/>
          <p:cNvPicPr preferRelativeResize="0"/>
          <p:nvPr/>
        </p:nvPicPr>
        <p:blipFill rotWithShape="1">
          <a:blip r:embed="rId2">
            <a:alphaModFix/>
          </a:blip>
          <a:srcRect b="23591" l="0" r="0" t="21799"/>
          <a:stretch/>
        </p:blipFill>
        <p:spPr>
          <a:xfrm>
            <a:off x="0" y="487825"/>
            <a:ext cx="9144000" cy="465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" name="Google Shape;24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5" name="Google Shape;25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" name="Google Shape;27;p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" name="Google Shape;30;p3">
            <a:hlinkClick action="ppaction://hlinksldjump" r:id="rId3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1" name="Google Shape;31;p3">
            <a:hlinkClick action="ppaction://hlinksldjump" r:id="rId4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" name="Google Shape;32;p3">
            <a:hlinkClick action="ppaction://hlinksldjump" r:id="rId5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" name="Google Shape;33;p3">
            <a:hlinkClick action="ppaction://hlinksldjump" r:id="rId6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6" name="Google Shape;3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" name="Google Shape;38;p4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0" name="Google Shape;40;p4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4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" name="Google Shape;42;p4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" name="Google Shape;43;p4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" name="Google Shape;46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7" name="Google Shape;47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" name="Google Shape;50;p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2" name="Google Shape;52;p5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3" name="Google Shape;53;p5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" name="Google Shape;54;p5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" name="Google Shape;55;p5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dy only">
  <p:cSld name="TITLE_AND_BODY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9" name="Google Shape;59;p6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0" name="Google Shape;60;p6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" name="Google Shape;61;p6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" name="Google Shape;62;p6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" name="Google Shape;63;p6"/>
          <p:cNvSpPr txBox="1"/>
          <p:nvPr>
            <p:ph idx="1" type="body"/>
          </p:nvPr>
        </p:nvSpPr>
        <p:spPr>
          <a:xfrm>
            <a:off x="729450" y="1068650"/>
            <a:ext cx="7688700" cy="103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_alt2">
  <p:cSld name="TITLE_AND_BODY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utterstock_31891705.jpg" id="65" name="Google Shape;65;p7"/>
          <p:cNvPicPr preferRelativeResize="0"/>
          <p:nvPr/>
        </p:nvPicPr>
        <p:blipFill rotWithShape="1">
          <a:blip r:embed="rId2">
            <a:alphaModFix/>
          </a:blip>
          <a:srcRect b="11971" l="0" r="0" t="11971"/>
          <a:stretch/>
        </p:blipFill>
        <p:spPr>
          <a:xfrm>
            <a:off x="0" y="487825"/>
            <a:ext cx="9143999" cy="465567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8" name="Google Shape;68;p7">
            <a:hlinkClick action="ppaction://hlinksldjump" r:id="rId3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9" name="Google Shape;69;p7">
            <a:hlinkClick action="ppaction://hlinksldjump" r:id="rId4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" name="Google Shape;70;p7">
            <a:hlinkClick action="ppaction://hlinksldjump" r:id="rId5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" name="Google Shape;71;p7">
            <a:hlinkClick action="ppaction://hlinksldjump" r:id="rId6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" name="Google Shape;72;p7"/>
          <p:cNvSpPr txBox="1"/>
          <p:nvPr>
            <p:ph type="title"/>
          </p:nvPr>
        </p:nvSpPr>
        <p:spPr>
          <a:xfrm>
            <a:off x="729450" y="2056375"/>
            <a:ext cx="58875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" name="Google Shape;75;p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6" name="Google Shape;76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" name="Google Shape;78;p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9" name="Google Shape;79;p8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0" name="Google Shape;80;p8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1" name="Google Shape;81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" name="Google Shape;82;p8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3" name="Google Shape;83;p8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4" name="Google Shape;84;p8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" name="Google Shape;85;p8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" name="Google Shape;88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9" name="Google Shape;8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" name="Google Shape;91;p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2" name="Google Shape;92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3" name="Google Shape;93;p9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4" name="Google Shape;94;p9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5" name="Google Shape;95;p9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" name="Google Shape;96;p9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" name="Google Shape;99;p1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0" name="Google Shape;100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" name="Google Shape;102;p10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10">
            <a:hlinkClick action="ppaction://hlinksldjump" r:id="rId2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0">
            <a:hlinkClick action="ppaction://hlinksldjump" r:id="rId3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" name="Google Shape;107;p10">
            <a:hlinkClick action="ppaction://hlinksldjump" r:id="rId4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0">
            <a:hlinkClick action="ppaction://hlinksldjump" r:id="rId5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education.minecraft.net/" TargetMode="External"/><Relationship Id="rId4" Type="http://schemas.openxmlformats.org/officeDocument/2006/relationships/hyperlink" Target="https://education.minecraft.net/lessons/building-a-pollinator-garden" TargetMode="External"/><Relationship Id="rId5" Type="http://schemas.openxmlformats.org/officeDocument/2006/relationships/hyperlink" Target="https://m.box.com/shared_item/https%3A%2F%2Fffa.box.com%2Fv%2FMinecraftEducation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drive.google.com/file/d/1KnKNHwnQzLqAkSq7cMNyLz0R2gA7MaK7/view" TargetMode="External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6.png"/><Relationship Id="rId7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/>
          <p:nvPr>
            <p:ph type="ctrTitle"/>
          </p:nvPr>
        </p:nvSpPr>
        <p:spPr>
          <a:xfrm>
            <a:off x="729450" y="1322450"/>
            <a:ext cx="67866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</a:rPr>
              <a:t>Minecraft in Agricultural Education</a:t>
            </a:r>
            <a:endParaRPr/>
          </a:p>
        </p:txBody>
      </p:sp>
      <p:sp>
        <p:nvSpPr>
          <p:cNvPr id="177" name="Google Shape;177;p18"/>
          <p:cNvSpPr txBox="1"/>
          <p:nvPr>
            <p:ph idx="1" type="subTitle"/>
          </p:nvPr>
        </p:nvSpPr>
        <p:spPr>
          <a:xfrm>
            <a:off x="729563" y="2998272"/>
            <a:ext cx="48909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/>
              <a:t>Fallon Jackson</a:t>
            </a:r>
            <a:endParaRPr b="1" sz="1400"/>
          </a:p>
        </p:txBody>
      </p:sp>
      <p:sp>
        <p:nvSpPr>
          <p:cNvPr id="178" name="Google Shape;178;p18"/>
          <p:cNvSpPr/>
          <p:nvPr/>
        </p:nvSpPr>
        <p:spPr>
          <a:xfrm>
            <a:off x="0" y="0"/>
            <a:ext cx="9144000" cy="42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34343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/>
          <p:nvPr>
            <p:ph type="title"/>
          </p:nvPr>
        </p:nvSpPr>
        <p:spPr>
          <a:xfrm>
            <a:off x="764075" y="530741"/>
            <a:ext cx="7010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Ok, So What? </a:t>
            </a:r>
            <a:endParaRPr sz="2600"/>
          </a:p>
        </p:txBody>
      </p:sp>
      <p:sp>
        <p:nvSpPr>
          <p:cNvPr id="246" name="Google Shape;246;p27"/>
          <p:cNvSpPr txBox="1"/>
          <p:nvPr>
            <p:ph idx="4294967295" type="body"/>
          </p:nvPr>
        </p:nvSpPr>
        <p:spPr>
          <a:xfrm>
            <a:off x="764082" y="1331731"/>
            <a:ext cx="7010100" cy="26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Both were very different students to have in class</a:t>
            </a:r>
            <a:endParaRPr sz="1600">
              <a:solidFill>
                <a:srgbClr val="FFFFFF"/>
              </a:solidFill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en-GB" sz="1600">
                <a:solidFill>
                  <a:srgbClr val="FFFFFF"/>
                </a:solidFill>
              </a:rPr>
              <a:t>B</a:t>
            </a:r>
            <a:r>
              <a:rPr lang="en-GB" sz="1600">
                <a:solidFill>
                  <a:srgbClr val="FFFFFF"/>
                </a:solidFill>
              </a:rPr>
              <a:t>oth really excelled at this assignment</a:t>
            </a:r>
            <a:endParaRPr sz="1600">
              <a:solidFill>
                <a:srgbClr val="FFFFFF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This</a:t>
            </a:r>
            <a:r>
              <a:rPr lang="en-GB" sz="1600">
                <a:solidFill>
                  <a:srgbClr val="FFFFFF"/>
                </a:solidFill>
              </a:rPr>
              <a:t> assignment had the highest turn in rate for all of my classes	</a:t>
            </a:r>
            <a:endParaRPr sz="1600">
              <a:solidFill>
                <a:srgbClr val="FFFFFF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Students  were excited to share their work with me </a:t>
            </a:r>
            <a:endParaRPr sz="1600">
              <a:solidFill>
                <a:srgbClr val="FFFFFF"/>
              </a:solidFill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en-GB" sz="1600">
                <a:solidFill>
                  <a:srgbClr val="FFFFFF"/>
                </a:solidFill>
              </a:rPr>
              <a:t>They had fun with this!</a:t>
            </a:r>
            <a:endParaRPr sz="16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"/>
          <p:cNvSpPr/>
          <p:nvPr/>
        </p:nvSpPr>
        <p:spPr>
          <a:xfrm>
            <a:off x="398840" y="1543376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1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252" name="Google Shape;252;p28"/>
          <p:cNvSpPr txBox="1"/>
          <p:nvPr>
            <p:ph idx="1" type="body"/>
          </p:nvPr>
        </p:nvSpPr>
        <p:spPr>
          <a:xfrm>
            <a:off x="803643" y="1543375"/>
            <a:ext cx="3228900" cy="12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/>
              <a:t>Students loved being able to create something from scratch that shows their creativity</a:t>
            </a:r>
            <a:endParaRPr sz="1600"/>
          </a:p>
        </p:txBody>
      </p:sp>
      <p:sp>
        <p:nvSpPr>
          <p:cNvPr id="253" name="Google Shape;253;p28"/>
          <p:cNvSpPr/>
          <p:nvPr/>
        </p:nvSpPr>
        <p:spPr>
          <a:xfrm>
            <a:off x="398840" y="2796775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2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254" name="Google Shape;254;p28"/>
          <p:cNvSpPr txBox="1"/>
          <p:nvPr>
            <p:ph idx="1" type="body"/>
          </p:nvPr>
        </p:nvSpPr>
        <p:spPr>
          <a:xfrm>
            <a:off x="803650" y="2795797"/>
            <a:ext cx="3228900" cy="20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The pre-made lesson is great and takes a lot of work off your shoulders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/>
              <a:t>I didn’t do everything exactly how it said, but I followed it pretty closely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	</a:t>
            </a:r>
            <a:endParaRPr sz="1600"/>
          </a:p>
        </p:txBody>
      </p:sp>
      <p:sp>
        <p:nvSpPr>
          <p:cNvPr id="255" name="Google Shape;255;p28"/>
          <p:cNvSpPr/>
          <p:nvPr/>
        </p:nvSpPr>
        <p:spPr>
          <a:xfrm>
            <a:off x="4032559" y="1543377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3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256" name="Google Shape;256;p28"/>
          <p:cNvSpPr txBox="1"/>
          <p:nvPr>
            <p:ph idx="1" type="body"/>
          </p:nvPr>
        </p:nvSpPr>
        <p:spPr>
          <a:xfrm>
            <a:off x="4502059" y="1478725"/>
            <a:ext cx="3501000" cy="13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/>
              <a:t>If we go back in person I will do this in my classroom, otherwise I’ll have it be the 	final for our pollinator unit during e-learning</a:t>
            </a:r>
            <a:endParaRPr sz="1600"/>
          </a:p>
        </p:txBody>
      </p:sp>
      <p:sp>
        <p:nvSpPr>
          <p:cNvPr id="257" name="Google Shape;257;p28"/>
          <p:cNvSpPr/>
          <p:nvPr/>
        </p:nvSpPr>
        <p:spPr>
          <a:xfrm>
            <a:off x="4032559" y="2796778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4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258" name="Google Shape;258;p28"/>
          <p:cNvSpPr txBox="1"/>
          <p:nvPr>
            <p:ph idx="1" type="body"/>
          </p:nvPr>
        </p:nvSpPr>
        <p:spPr>
          <a:xfrm>
            <a:off x="4502052" y="2785675"/>
            <a:ext cx="3347700" cy="13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I plan on finding other lessons that we can use Minecraft for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Animal Handling Facility</a:t>
            </a:r>
            <a:endParaRPr sz="1600"/>
          </a:p>
        </p:txBody>
      </p:sp>
      <p:sp>
        <p:nvSpPr>
          <p:cNvPr id="259" name="Google Shape;259;p28"/>
          <p:cNvSpPr txBox="1"/>
          <p:nvPr>
            <p:ph type="title"/>
          </p:nvPr>
        </p:nvSpPr>
        <p:spPr>
          <a:xfrm>
            <a:off x="727650" y="62097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Main Takeaways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9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</a:rPr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>
            <p:ph type="title"/>
          </p:nvPr>
        </p:nvSpPr>
        <p:spPr>
          <a:xfrm>
            <a:off x="800708" y="705087"/>
            <a:ext cx="3771300" cy="6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Background Info</a:t>
            </a:r>
            <a:endParaRPr b="0"/>
          </a:p>
        </p:txBody>
      </p:sp>
      <p:sp>
        <p:nvSpPr>
          <p:cNvPr id="184" name="Google Shape;184;p19"/>
          <p:cNvSpPr txBox="1"/>
          <p:nvPr>
            <p:ph idx="1" type="body"/>
          </p:nvPr>
        </p:nvSpPr>
        <p:spPr>
          <a:xfrm>
            <a:off x="735675" y="1526840"/>
            <a:ext cx="4405500" cy="20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Not an expert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Not a gamer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I played around with the game a little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Students helped troubleshoot a lot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They will know a lot more than you do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9"/>
          <p:cNvPicPr preferRelativeResize="0"/>
          <p:nvPr/>
        </p:nvPicPr>
        <p:blipFill rotWithShape="1">
          <a:blip r:embed="rId3">
            <a:alphaModFix/>
          </a:blip>
          <a:srcRect b="0" l="19329" r="20038" t="0"/>
          <a:stretch/>
        </p:blipFill>
        <p:spPr>
          <a:xfrm>
            <a:off x="5372775" y="478750"/>
            <a:ext cx="3771226" cy="466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>
            <p:ph type="title"/>
          </p:nvPr>
        </p:nvSpPr>
        <p:spPr>
          <a:xfrm>
            <a:off x="730006" y="546754"/>
            <a:ext cx="71100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Where Do I Start?</a:t>
            </a:r>
            <a:endParaRPr/>
          </a:p>
        </p:txBody>
      </p:sp>
      <p:sp>
        <p:nvSpPr>
          <p:cNvPr id="191" name="Google Shape;191;p20"/>
          <p:cNvSpPr txBox="1"/>
          <p:nvPr/>
        </p:nvSpPr>
        <p:spPr>
          <a:xfrm>
            <a:off x="609557" y="1284813"/>
            <a:ext cx="8142600" cy="34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Find a Lesson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○"/>
            </a:pPr>
            <a:r>
              <a:rPr lang="en-GB" sz="16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https://education.minecraft.net/</a:t>
            </a: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Get Started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Will tell you if your school has Microsoft capabilities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Class Resources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Find a lesson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THERE ARE A TON! 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Building a Pollinator Garden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○"/>
            </a:pPr>
            <a:r>
              <a:rPr lang="en-GB" sz="16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https://education.minecraft.net/lessons/building-a-pollinator-garden</a:t>
            </a: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National FFA has your back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○"/>
            </a:pPr>
            <a:r>
              <a:rPr lang="en-GB" sz="16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https://m.box.com/shared_item/https%3A%2F%2Fffa.box.com%2Fv%2FMinecraftEducation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Listed by Pathway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Middle School Lessons Too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2" name="Google Shape;192;p20"/>
          <p:cNvSpPr/>
          <p:nvPr/>
        </p:nvSpPr>
        <p:spPr>
          <a:xfrm>
            <a:off x="118400" y="96200"/>
            <a:ext cx="8932800" cy="45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/>
          <p:nvPr>
            <p:ph type="title"/>
          </p:nvPr>
        </p:nvSpPr>
        <p:spPr>
          <a:xfrm>
            <a:off x="729450" y="60613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to Set it Up</a:t>
            </a:r>
            <a:endParaRPr/>
          </a:p>
        </p:txBody>
      </p:sp>
      <p:sp>
        <p:nvSpPr>
          <p:cNvPr id="198" name="Google Shape;198;p21"/>
          <p:cNvSpPr txBox="1"/>
          <p:nvPr>
            <p:ph idx="1" type="body"/>
          </p:nvPr>
        </p:nvSpPr>
        <p:spPr>
          <a:xfrm>
            <a:off x="729450" y="1250175"/>
            <a:ext cx="8256300" cy="31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/>
              <a:t>Host a World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AutoNum type="alphaLcPeriod"/>
            </a:pPr>
            <a:r>
              <a:rPr lang="en-GB" sz="1600"/>
              <a:t>Couldn’t get this to work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AutoNum type="alphaLcPeriod"/>
            </a:pPr>
            <a:r>
              <a:rPr lang="en-GB" sz="1600"/>
              <a:t>Have to leave open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AutoNum type="alphaLcPeriod"/>
            </a:pPr>
            <a:r>
              <a:rPr lang="en-GB" sz="1600"/>
              <a:t>Doesn’t require students to already have Minecraft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AutoNum type="romanLcPeriod"/>
            </a:pPr>
            <a:r>
              <a:rPr lang="en-GB" sz="1600"/>
              <a:t>Sign in with school email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/>
              <a:t>Students Use Own Account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AutoNum type="alphaLcPeriod"/>
            </a:pPr>
            <a:r>
              <a:rPr lang="en-GB" sz="1600"/>
              <a:t>PS4, computer, Xbox, Nintendo Switch, phone, etc.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AutoNum type="alphaLcPeriod"/>
            </a:pPr>
            <a:r>
              <a:rPr lang="en-GB" sz="1600"/>
              <a:t> Take screenshots of the gardens they built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AutoNum type="alphaLcPeriod"/>
            </a:pPr>
            <a:r>
              <a:rPr lang="en-GB" sz="1600"/>
              <a:t>Send them to you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AutoNum type="romanLcPeriod"/>
            </a:pPr>
            <a:r>
              <a:rPr lang="en-GB" sz="1600"/>
              <a:t>Upload pictures to the Google Classroom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AutoNum type="romanLcPeriod"/>
            </a:pPr>
            <a:r>
              <a:rPr lang="en-GB" sz="1600"/>
              <a:t>Whatever method you prefer</a:t>
            </a:r>
            <a:endParaRPr sz="1600"/>
          </a:p>
        </p:txBody>
      </p:sp>
      <p:pic>
        <p:nvPicPr>
          <p:cNvPr descr="shutterstock_429987889_edited.jpg" id="199" name="Google Shape;199;p21"/>
          <p:cNvPicPr preferRelativeResize="0"/>
          <p:nvPr/>
        </p:nvPicPr>
        <p:blipFill rotWithShape="1">
          <a:blip r:embed="rId3">
            <a:alphaModFix/>
          </a:blip>
          <a:srcRect b="1381" l="12609" r="6247" t="85988"/>
          <a:stretch/>
        </p:blipFill>
        <p:spPr>
          <a:xfrm>
            <a:off x="0" y="4512626"/>
            <a:ext cx="9144000" cy="1214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2"/>
          <p:cNvSpPr txBox="1"/>
          <p:nvPr>
            <p:ph type="title"/>
          </p:nvPr>
        </p:nvSpPr>
        <p:spPr>
          <a:xfrm>
            <a:off x="645112" y="577394"/>
            <a:ext cx="71100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Classes</a:t>
            </a:r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645100" y="1656300"/>
            <a:ext cx="3684300" cy="13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Greenhouse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Covered pollinators heavily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Didn’t have them do the questions at the end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Next time I will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4329400" y="1656300"/>
            <a:ext cx="4814700" cy="223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Floral Design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Briefly went over pollinators in February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Students did a “profile”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Shared with group mates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●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Students answered questions at end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Made the “why does this matter” connection to a lot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aleway"/>
              <a:buChar char="○"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Several had no idea how important pollinators are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7" name="Google Shape;207;p22"/>
          <p:cNvSpPr/>
          <p:nvPr/>
        </p:nvSpPr>
        <p:spPr>
          <a:xfrm>
            <a:off x="103600" y="51800"/>
            <a:ext cx="8925300" cy="525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34343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/>
          <p:nvPr>
            <p:ph type="title"/>
          </p:nvPr>
        </p:nvSpPr>
        <p:spPr>
          <a:xfrm>
            <a:off x="729450" y="510980"/>
            <a:ext cx="7010100" cy="71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Owen (Greenhouse)</a:t>
            </a:r>
            <a:endParaRPr sz="2600"/>
          </a:p>
        </p:txBody>
      </p:sp>
      <p:sp>
        <p:nvSpPr>
          <p:cNvPr id="213" name="Google Shape;213;p23"/>
          <p:cNvSpPr txBox="1"/>
          <p:nvPr>
            <p:ph idx="4294967295" type="body"/>
          </p:nvPr>
        </p:nvSpPr>
        <p:spPr>
          <a:xfrm>
            <a:off x="729450" y="1447519"/>
            <a:ext cx="7716900" cy="304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Developed tics first semester of his senior year</a:t>
            </a:r>
            <a:endParaRPr sz="1600">
              <a:solidFill>
                <a:srgbClr val="FFFFFF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Wasn’t a traditional Ag student</a:t>
            </a:r>
            <a:endParaRPr sz="1600">
              <a:solidFill>
                <a:srgbClr val="FFFFFF"/>
              </a:solidFill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en-GB" sz="1600">
                <a:solidFill>
                  <a:srgbClr val="FFFFFF"/>
                </a:solidFill>
              </a:rPr>
              <a:t>I had him in mind when I came across this lesson</a:t>
            </a:r>
            <a:endParaRPr sz="1600">
              <a:solidFill>
                <a:srgbClr val="FFFFFF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He loved working in the greenhouse</a:t>
            </a:r>
            <a:endParaRPr sz="1600">
              <a:solidFill>
                <a:srgbClr val="FFFFFF"/>
              </a:solidFill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en-GB" sz="1600">
                <a:solidFill>
                  <a:srgbClr val="FFFFFF"/>
                </a:solidFill>
              </a:rPr>
              <a:t>Preferred to do so by himself or with one other person</a:t>
            </a:r>
            <a:endParaRPr sz="1600">
              <a:solidFill>
                <a:srgbClr val="FFFFFF"/>
              </a:solidFill>
            </a:endParaRPr>
          </a:p>
        </p:txBody>
      </p:sp>
      <p:pic>
        <p:nvPicPr>
          <p:cNvPr id="214" name="Google Shape;214;p23" title="Building a Pollinator Garden  (Apr 17, 2020 at 11_21 AM)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2300" y="2943175"/>
            <a:ext cx="3911699" cy="220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34343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"/>
          <p:cNvSpPr txBox="1"/>
          <p:nvPr>
            <p:ph type="title"/>
          </p:nvPr>
        </p:nvSpPr>
        <p:spPr>
          <a:xfrm>
            <a:off x="729450" y="510980"/>
            <a:ext cx="7010100" cy="71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Owen (Greenhouse)</a:t>
            </a:r>
            <a:endParaRPr sz="2600"/>
          </a:p>
        </p:txBody>
      </p:sp>
      <p:pic>
        <p:nvPicPr>
          <p:cNvPr id="220" name="Google Shape;220;p24"/>
          <p:cNvPicPr preferRelativeResize="0"/>
          <p:nvPr/>
        </p:nvPicPr>
        <p:blipFill rotWithShape="1">
          <a:blip r:embed="rId3">
            <a:alphaModFix/>
          </a:blip>
          <a:srcRect b="12529" l="22089" r="23541" t="12529"/>
          <a:stretch/>
        </p:blipFill>
        <p:spPr>
          <a:xfrm>
            <a:off x="1" y="1058867"/>
            <a:ext cx="2618226" cy="270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4"/>
          <p:cNvPicPr preferRelativeResize="0"/>
          <p:nvPr/>
        </p:nvPicPr>
        <p:blipFill rotWithShape="1">
          <a:blip r:embed="rId4">
            <a:alphaModFix/>
          </a:blip>
          <a:srcRect b="12077" l="0" r="0" t="13644"/>
          <a:stretch/>
        </p:blipFill>
        <p:spPr>
          <a:xfrm>
            <a:off x="5120525" y="0"/>
            <a:ext cx="4023477" cy="224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4"/>
          <p:cNvPicPr preferRelativeResize="0"/>
          <p:nvPr/>
        </p:nvPicPr>
        <p:blipFill rotWithShape="1">
          <a:blip r:embed="rId5">
            <a:alphaModFix/>
          </a:blip>
          <a:srcRect b="12514" l="0" r="0" t="13695"/>
          <a:stretch/>
        </p:blipFill>
        <p:spPr>
          <a:xfrm>
            <a:off x="5596528" y="3227100"/>
            <a:ext cx="3462974" cy="191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4"/>
          <p:cNvPicPr preferRelativeResize="0"/>
          <p:nvPr/>
        </p:nvPicPr>
        <p:blipFill rotWithShape="1">
          <a:blip r:embed="rId6">
            <a:alphaModFix/>
          </a:blip>
          <a:srcRect b="28284" l="0" r="0" t="41123"/>
          <a:stretch/>
        </p:blipFill>
        <p:spPr>
          <a:xfrm>
            <a:off x="2500871" y="2251088"/>
            <a:ext cx="6558626" cy="15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4"/>
          <p:cNvPicPr preferRelativeResize="0"/>
          <p:nvPr/>
        </p:nvPicPr>
        <p:blipFill rotWithShape="1">
          <a:blip r:embed="rId7">
            <a:alphaModFix/>
          </a:blip>
          <a:srcRect b="12831" l="-2590" r="2590" t="18369"/>
          <a:stretch/>
        </p:blipFill>
        <p:spPr>
          <a:xfrm>
            <a:off x="905209" y="3765475"/>
            <a:ext cx="2673498" cy="1379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34343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"/>
          <p:cNvSpPr txBox="1"/>
          <p:nvPr>
            <p:ph type="title"/>
          </p:nvPr>
        </p:nvSpPr>
        <p:spPr>
          <a:xfrm>
            <a:off x="803671" y="515918"/>
            <a:ext cx="7010100" cy="5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Kim (Floral Design)</a:t>
            </a:r>
            <a:endParaRPr sz="2600"/>
          </a:p>
        </p:txBody>
      </p:sp>
      <p:sp>
        <p:nvSpPr>
          <p:cNvPr id="230" name="Google Shape;230;p25"/>
          <p:cNvSpPr txBox="1"/>
          <p:nvPr>
            <p:ph idx="4294967295" type="body"/>
          </p:nvPr>
        </p:nvSpPr>
        <p:spPr>
          <a:xfrm>
            <a:off x="803686" y="1386159"/>
            <a:ext cx="7010100" cy="26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English was her second language </a:t>
            </a:r>
            <a:endParaRPr sz="1600">
              <a:solidFill>
                <a:srgbClr val="FFFFFF"/>
              </a:solidFill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en-GB" sz="1600">
                <a:solidFill>
                  <a:srgbClr val="FFFFFF"/>
                </a:solidFill>
              </a:rPr>
              <a:t>Spoke very good English, but needed help sometimes</a:t>
            </a:r>
            <a:endParaRPr sz="1600">
              <a:solidFill>
                <a:srgbClr val="FFFFFF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</a:rPr>
              <a:t>Very outgoing</a:t>
            </a:r>
            <a:endParaRPr sz="1600">
              <a:solidFill>
                <a:srgbClr val="FFFFFF"/>
              </a:solidFill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en-GB" sz="1600">
                <a:solidFill>
                  <a:srgbClr val="FFFFFF"/>
                </a:solidFill>
              </a:rPr>
              <a:t>All virtual was really hard on her</a:t>
            </a:r>
            <a:endParaRPr sz="16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34343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/>
          <p:nvPr>
            <p:ph type="title"/>
          </p:nvPr>
        </p:nvSpPr>
        <p:spPr>
          <a:xfrm>
            <a:off x="803671" y="515918"/>
            <a:ext cx="7010100" cy="5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Kim (Floral Design)</a:t>
            </a:r>
            <a:endParaRPr sz="2600"/>
          </a:p>
        </p:txBody>
      </p:sp>
      <p:pic>
        <p:nvPicPr>
          <p:cNvPr id="236" name="Google Shape;236;p26"/>
          <p:cNvPicPr preferRelativeResize="0"/>
          <p:nvPr/>
        </p:nvPicPr>
        <p:blipFill rotWithShape="1">
          <a:blip r:embed="rId3">
            <a:alphaModFix/>
          </a:blip>
          <a:srcRect b="18019" l="0" r="0" t="19822"/>
          <a:stretch/>
        </p:blipFill>
        <p:spPr>
          <a:xfrm>
            <a:off x="0" y="2571752"/>
            <a:ext cx="5404248" cy="251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6"/>
          <p:cNvPicPr preferRelativeResize="0"/>
          <p:nvPr/>
        </p:nvPicPr>
        <p:blipFill rotWithShape="1">
          <a:blip r:embed="rId4">
            <a:alphaModFix/>
          </a:blip>
          <a:srcRect b="18557" l="0" r="0" t="18938"/>
          <a:stretch/>
        </p:blipFill>
        <p:spPr>
          <a:xfrm>
            <a:off x="5861450" y="0"/>
            <a:ext cx="3282552" cy="153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6"/>
          <p:cNvPicPr preferRelativeResize="0"/>
          <p:nvPr/>
        </p:nvPicPr>
        <p:blipFill rotWithShape="1">
          <a:blip r:embed="rId5">
            <a:alphaModFix/>
          </a:blip>
          <a:srcRect b="17896" l="0" r="0" t="12138"/>
          <a:stretch/>
        </p:blipFill>
        <p:spPr>
          <a:xfrm>
            <a:off x="5013666" y="2976249"/>
            <a:ext cx="4130324" cy="2167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6"/>
          <p:cNvPicPr preferRelativeResize="0"/>
          <p:nvPr/>
        </p:nvPicPr>
        <p:blipFill rotWithShape="1">
          <a:blip r:embed="rId6">
            <a:alphaModFix/>
          </a:blip>
          <a:srcRect b="18163" l="0" r="0" t="19332"/>
          <a:stretch/>
        </p:blipFill>
        <p:spPr>
          <a:xfrm>
            <a:off x="4572000" y="1538825"/>
            <a:ext cx="3282552" cy="153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6"/>
          <p:cNvPicPr preferRelativeResize="0"/>
          <p:nvPr/>
        </p:nvPicPr>
        <p:blipFill rotWithShape="1">
          <a:blip r:embed="rId7">
            <a:alphaModFix/>
          </a:blip>
          <a:srcRect b="19196" l="0" r="0" t="20775"/>
          <a:stretch/>
        </p:blipFill>
        <p:spPr>
          <a:xfrm>
            <a:off x="1707354" y="1026129"/>
            <a:ext cx="3751326" cy="1688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