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341" r:id="rId3"/>
    <p:sldId id="342" r:id="rId4"/>
    <p:sldId id="347" r:id="rId5"/>
    <p:sldId id="34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636AA2-AB0E-9E88-92AF-AF887E7C2FCD}" name="Govea, Isaiah" initials="GI" userId="S::igovea@ffa.org::68e7db79-cb75-4429-afda-2a6c4d1a4d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58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17/04/2026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7200"/>
              <a:t>Fou</a:t>
            </a:r>
            <a:r>
              <a:rPr lang="en-GB" sz="7200" dirty="0"/>
              <a:t>r</a:t>
            </a:r>
            <a:r>
              <a:rPr lang="en-GB" sz="7200"/>
              <a:t> </a:t>
            </a:r>
            <a:r>
              <a:rPr lang="en-GB" sz="7200" dirty="0"/>
              <a:t>Cuts </a:t>
            </a:r>
            <a:r>
              <a:rPr lang="en-GB" sz="7200"/>
              <a:t>of </a:t>
            </a:r>
            <a:br>
              <a:rPr lang="en-GB" sz="7200"/>
            </a:br>
            <a:r>
              <a:rPr lang="en-GB" sz="7200"/>
              <a:t>Farm-to-Table </a:t>
            </a:r>
            <a:r>
              <a:rPr lang="en-GB" sz="7200" dirty="0"/>
              <a:t>Marketing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FC10A-41B0-5E19-3FB8-978DACF69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3712-F402-07D9-4044-AFBE67981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1403165"/>
            <a:ext cx="10515600" cy="79137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8000" dirty="0"/>
              <a:t>Product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B12A4-E1AC-16E6-CB34-BD43FA56E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143" y="2278411"/>
            <a:ext cx="5366657" cy="3898551"/>
          </a:xfrm>
        </p:spPr>
        <p:txBody>
          <a:bodyPr>
            <a:normAutofit/>
          </a:bodyPr>
          <a:lstStyle/>
          <a:p>
            <a:r>
              <a:rPr lang="en-GB" sz="4400" b="1" dirty="0"/>
              <a:t>What are we selling and why would someone want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734493-E93F-9C63-C137-22706A8D76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78411"/>
            <a:ext cx="5352393" cy="356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3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F89D8-E01A-BF5B-6B83-8025624D2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9F7B1-8ACF-49D8-899F-24F6194A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36815"/>
            <a:ext cx="10515600" cy="79137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8000" dirty="0"/>
              <a:t>Price</a:t>
            </a: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ABEB5-EA5B-6FD8-CA86-BED6FA98D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2012237"/>
            <a:ext cx="5181600" cy="4351338"/>
          </a:xfrm>
        </p:spPr>
        <p:txBody>
          <a:bodyPr>
            <a:normAutofit/>
          </a:bodyPr>
          <a:lstStyle/>
          <a:p>
            <a:r>
              <a:rPr lang="en-GB" sz="4800" b="1" dirty="0"/>
              <a:t>How much is it worth to the customer?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4F089F-4345-7318-7823-E668B2415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270234"/>
            <a:ext cx="5156290" cy="285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2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6B60A-7119-8B4C-9B79-18E71DA54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2204-F3F6-95FD-A894-87D727939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44544"/>
            <a:ext cx="10515600" cy="791376"/>
          </a:xfrm>
        </p:spPr>
        <p:txBody>
          <a:bodyPr anchor="ctr">
            <a:noAutofit/>
          </a:bodyPr>
          <a:lstStyle/>
          <a:p>
            <a:pPr algn="ctr"/>
            <a:r>
              <a:rPr lang="en-GB" sz="7200" dirty="0"/>
              <a:t>Place</a:t>
            </a:r>
            <a:br>
              <a:rPr lang="en-GB" sz="4800" dirty="0"/>
            </a:br>
            <a:endParaRPr lang="en-GB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B7851-CCC3-3595-493C-DB9983493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GB" sz="4800" b="1" dirty="0"/>
              <a:t>Where can customers buy it?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8B902-B2C2-BE12-1C72-B28E4E447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8" y="2206652"/>
            <a:ext cx="5379722" cy="35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61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34BA7-24BD-5717-A244-B220A10BB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3DBFE-D1F3-E608-5E87-BDA5DFA6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339" y="1104586"/>
            <a:ext cx="10515600" cy="79137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GB" sz="8000" dirty="0"/>
              <a:t>Promotion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B626F-8A7F-8B13-BE81-3DA7260989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GB" sz="4800" b="1" dirty="0"/>
              <a:t>How do we encourage customers to purchase?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2CC94C-131B-8580-B47A-4235FC9DF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1" t="8302" r="-632" b="16692"/>
          <a:stretch>
            <a:fillRect/>
          </a:stretch>
        </p:blipFill>
        <p:spPr>
          <a:xfrm>
            <a:off x="4792395" y="4183117"/>
            <a:ext cx="3573839" cy="2301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F9D191-31A0-B57E-E5AD-1C07929B6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373" y="4183117"/>
            <a:ext cx="2367982" cy="23679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877397-4938-CBD6-D35A-747201819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922" y="1754680"/>
            <a:ext cx="3341141" cy="222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71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14095</TotalTime>
  <Words>48</Words>
  <Application>Microsoft Office PowerPoint</Application>
  <PresentationFormat>Widescreen</PresentationFormat>
  <Paragraphs>10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Anton</vt:lpstr>
      <vt:lpstr>Arial</vt:lpstr>
      <vt:lpstr>Calibri</vt:lpstr>
      <vt:lpstr>Montserrat</vt:lpstr>
      <vt:lpstr>Office Theme</vt:lpstr>
      <vt:lpstr>Four Cuts of  Farm-to-Table Marketing</vt:lpstr>
      <vt:lpstr>Product </vt:lpstr>
      <vt:lpstr>Price</vt:lpstr>
      <vt:lpstr>Place </vt:lpstr>
      <vt:lpstr>Promotion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Ellis, Shannon</cp:lastModifiedBy>
  <cp:revision>88</cp:revision>
  <dcterms:created xsi:type="dcterms:W3CDTF">2022-11-17T19:26:47Z</dcterms:created>
  <dcterms:modified xsi:type="dcterms:W3CDTF">2026-04-17T13:00:55Z</dcterms:modified>
</cp:coreProperties>
</file>