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4"/>
  </p:sldMasterIdLst>
  <p:notesMasterIdLst>
    <p:notesMasterId r:id="rId10"/>
  </p:notesMasterIdLst>
  <p:handoutMasterIdLst>
    <p:handoutMasterId r:id="rId11"/>
  </p:handoutMasterIdLst>
  <p:sldIdLst>
    <p:sldId id="256" r:id="rId5"/>
    <p:sldId id="262" r:id="rId6"/>
    <p:sldId id="263" r:id="rId7"/>
    <p:sldId id="264" r:id="rId8"/>
    <p:sldId id="261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99"/>
    <a:srgbClr val="FFFFFF"/>
    <a:srgbClr val="DDDDDD"/>
    <a:srgbClr val="C0C0C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466E3747-8F4B-4A5B-AF4D-852D57911D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7D65C2CD-B5AF-4EBE-AE0C-89FE4B990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252F5F-2C2F-4C99-A6B2-D9B6A7FB7DE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2FF3520A-4374-4068-9B5F-6A3721779637}" type="slidenum">
              <a:rPr lang="en-US" sz="1200">
                <a:latin typeface="Times New Roman" pitchFamily="18" charset="0"/>
              </a:rPr>
              <a:pPr algn="r" eaLnBrk="0" hangingPunct="0"/>
              <a:t>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EE2B39E0-0A15-4814-909B-F2E7D59AE9E8}" type="slidenum">
              <a:rPr lang="en-US" sz="1200">
                <a:latin typeface="Times New Roman" pitchFamily="18" charset="0"/>
              </a:rPr>
              <a:pPr algn="r" eaLnBrk="0" hangingPunct="0"/>
              <a:t>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727B59B9-B74D-46B7-8788-17CCBE99C64D}" type="slidenum">
              <a:rPr lang="en-US" sz="1200">
                <a:latin typeface="Times New Roman" pitchFamily="18" charset="0"/>
              </a:rPr>
              <a:pPr algn="r" eaLnBrk="0" hangingPunct="0"/>
              <a:t>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E89226-41EE-4B77-A039-53C029818C00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310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10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4B84F562-6A4F-4C44-A49F-B6DE655FA2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F1CED-B231-48E0-810B-54003CF308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D1B82-78EE-43AE-BA07-9AD79BB906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84C6E-3C51-4E62-BD7B-689DE97CA7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00F4B-F73E-41ED-BB68-8684B8068E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96FF4-784A-4002-BB9B-0DABD582EB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61AD0-4D34-4287-AA4F-22371AFE9C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6B248-6958-4AC7-8FC9-A11894CFD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024DC-1BCE-448A-BD9F-3536829F18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0B017-65F8-452F-94C2-7322D4FB39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DC732-F5DF-40C2-8A0D-AE5B80D144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ABCFD-7D81-4BCE-8F86-E750B9BDCF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13005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13005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13005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13005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13005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13005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00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00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00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DA3D8FE-1A57-484F-BEA7-F23796042D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chemeClr val="hlink"/>
              </a:gs>
              <a:gs pos="50000">
                <a:srgbClr val="FFFF99"/>
              </a:gs>
              <a:gs pos="100000">
                <a:schemeClr val="hlink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3962400"/>
            <a:ext cx="4876800" cy="1752600"/>
          </a:xfrm>
        </p:spPr>
        <p:txBody>
          <a:bodyPr lIns="92075" tIns="46038" rIns="92075" bIns="46038" anchor="ctr"/>
          <a:lstStyle/>
          <a:p>
            <a:pPr eaLnBrk="1" hangingPunct="1"/>
            <a:r>
              <a:rPr lang="en-US" b="1" smtClean="0"/>
              <a:t>How do you know someone is a leader?</a:t>
            </a:r>
          </a:p>
          <a:p>
            <a:pPr eaLnBrk="1" hangingPunct="1"/>
            <a:endParaRPr lang="en-US" b="1" smtClean="0"/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152400" y="60960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latin typeface="Arial" charset="0"/>
              </a:rPr>
              <a:t>Introduction</a:t>
            </a:r>
            <a:br>
              <a:rPr lang="en-US" sz="1200" b="1">
                <a:latin typeface="Arial" charset="0"/>
              </a:rPr>
            </a:br>
            <a:r>
              <a:rPr lang="en-US" sz="1200" b="1">
                <a:latin typeface="Arial" charset="0"/>
              </a:rPr>
              <a:t>to Leadership</a:t>
            </a:r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228600" y="57912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latin typeface="Arial" charset="0"/>
              </a:rPr>
              <a:t>HS 1</a:t>
            </a:r>
          </a:p>
        </p:txBody>
      </p:sp>
      <p:pic>
        <p:nvPicPr>
          <p:cNvPr id="16390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WordArt 10"/>
          <p:cNvSpPr>
            <a:spLocks noChangeArrowheads="1" noChangeShapeType="1" noTextEdit="1"/>
          </p:cNvSpPr>
          <p:nvPr/>
        </p:nvSpPr>
        <p:spPr bwMode="auto">
          <a:xfrm>
            <a:off x="2667000" y="2057400"/>
            <a:ext cx="54864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chemeClr val="hlin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Defining Leadership</a:t>
            </a:r>
          </a:p>
        </p:txBody>
      </p:sp>
      <p:sp>
        <p:nvSpPr>
          <p:cNvPr id="16392" name="Rectangle 21"/>
          <p:cNvSpPr>
            <a:spLocks noChangeArrowheads="1"/>
          </p:cNvSpPr>
          <p:nvPr/>
        </p:nvSpPr>
        <p:spPr bwMode="auto">
          <a:xfrm>
            <a:off x="1524000" y="32766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chemeClr val="hlink"/>
              </a:gs>
              <a:gs pos="50000">
                <a:srgbClr val="FFFF99"/>
              </a:gs>
              <a:gs pos="100000">
                <a:schemeClr val="hlink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pic>
        <p:nvPicPr>
          <p:cNvPr id="18435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21"/>
          <p:cNvSpPr>
            <a:spLocks noChangeArrowheads="1"/>
          </p:cNvSpPr>
          <p:nvPr/>
        </p:nvSpPr>
        <p:spPr bwMode="auto">
          <a:xfrm>
            <a:off x="1524000" y="3200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8437" name="Text Box 9"/>
          <p:cNvSpPr txBox="1">
            <a:spLocks noChangeArrowheads="1"/>
          </p:cNvSpPr>
          <p:nvPr/>
        </p:nvSpPr>
        <p:spPr bwMode="auto">
          <a:xfrm>
            <a:off x="1600200" y="1752600"/>
            <a:ext cx="7239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/>
              <a:t>  Leadership is Influence –</a:t>
            </a:r>
          </a:p>
        </p:txBody>
      </p:sp>
      <p:sp>
        <p:nvSpPr>
          <p:cNvPr id="18438" name="Text Box 10"/>
          <p:cNvSpPr txBox="1">
            <a:spLocks noChangeArrowheads="1"/>
          </p:cNvSpPr>
          <p:nvPr/>
        </p:nvSpPr>
        <p:spPr bwMode="auto">
          <a:xfrm>
            <a:off x="6629400" y="3505200"/>
            <a:ext cx="251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John C. Maxwell</a:t>
            </a:r>
          </a:p>
        </p:txBody>
      </p:sp>
      <p:sp>
        <p:nvSpPr>
          <p:cNvPr id="18439" name="Text Box 11"/>
          <p:cNvSpPr txBox="1">
            <a:spLocks noChangeArrowheads="1"/>
          </p:cNvSpPr>
          <p:nvPr/>
        </p:nvSpPr>
        <p:spPr bwMode="auto">
          <a:xfrm>
            <a:off x="2819400" y="2590800"/>
            <a:ext cx="502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the ability to obtain followers</a:t>
            </a:r>
          </a:p>
        </p:txBody>
      </p:sp>
      <p:sp>
        <p:nvSpPr>
          <p:cNvPr id="18440" name="Text Box 89"/>
          <p:cNvSpPr txBox="1">
            <a:spLocks noChangeArrowheads="1"/>
          </p:cNvSpPr>
          <p:nvPr/>
        </p:nvSpPr>
        <p:spPr bwMode="auto">
          <a:xfrm>
            <a:off x="304800" y="6172200"/>
            <a:ext cx="9906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HS 1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chemeClr val="hlink"/>
              </a:gs>
              <a:gs pos="50000">
                <a:srgbClr val="FFFF99"/>
              </a:gs>
              <a:gs pos="100000">
                <a:schemeClr val="hlink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pic>
        <p:nvPicPr>
          <p:cNvPr id="2048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21"/>
          <p:cNvSpPr>
            <a:spLocks noChangeArrowheads="1"/>
          </p:cNvSpPr>
          <p:nvPr/>
        </p:nvSpPr>
        <p:spPr bwMode="auto">
          <a:xfrm>
            <a:off x="1524000" y="3200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20485" name="Text Box 89"/>
          <p:cNvSpPr txBox="1">
            <a:spLocks noChangeArrowheads="1"/>
          </p:cNvSpPr>
          <p:nvPr/>
        </p:nvSpPr>
        <p:spPr bwMode="auto">
          <a:xfrm>
            <a:off x="304800" y="6172200"/>
            <a:ext cx="9906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Review</a:t>
            </a:r>
          </a:p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HS 1 TM B </a:t>
            </a:r>
          </a:p>
        </p:txBody>
      </p:sp>
      <p:sp>
        <p:nvSpPr>
          <p:cNvPr id="20486" name="Rectangle 9"/>
          <p:cNvSpPr>
            <a:spLocks noChangeArrowheads="1"/>
          </p:cNvSpPr>
          <p:nvPr/>
        </p:nvSpPr>
        <p:spPr bwMode="auto">
          <a:xfrm>
            <a:off x="1752600" y="152400"/>
            <a:ext cx="70104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What </a:t>
            </a:r>
            <a:r>
              <a:rPr lang="en-US" sz="3600" b="1">
                <a:solidFill>
                  <a:srgbClr val="FF0000"/>
                </a:solidFill>
              </a:rPr>
              <a:t>Leadership</a:t>
            </a:r>
            <a:r>
              <a:rPr lang="en-US" sz="3600">
                <a:solidFill>
                  <a:srgbClr val="FF0000"/>
                </a:solidFill>
              </a:rPr>
              <a:t> </a:t>
            </a:r>
            <a:r>
              <a:rPr lang="en-US" sz="3600" b="1">
                <a:solidFill>
                  <a:srgbClr val="FF0000"/>
                </a:solidFill>
              </a:rPr>
              <a:t>Characteristics</a:t>
            </a:r>
            <a:r>
              <a:rPr lang="en-US" sz="3600"/>
              <a:t> Are Most </a:t>
            </a:r>
            <a:r>
              <a:rPr lang="en-US" sz="3600" b="1">
                <a:solidFill>
                  <a:srgbClr val="FF0000"/>
                </a:solidFill>
              </a:rPr>
              <a:t>Important</a:t>
            </a:r>
            <a:r>
              <a:rPr lang="en-US" sz="3600">
                <a:solidFill>
                  <a:srgbClr val="FF0000"/>
                </a:solidFill>
              </a:rPr>
              <a:t> </a:t>
            </a:r>
            <a:r>
              <a:rPr lang="en-US" sz="3600"/>
              <a:t>To You?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 rot="-635767">
            <a:off x="1828800" y="2514600"/>
            <a:ext cx="31210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Decision Maker? </a:t>
            </a:r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 rot="850866">
            <a:off x="5562600" y="2590800"/>
            <a:ext cx="2971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Understanding? </a:t>
            </a:r>
          </a:p>
        </p:txBody>
      </p:sp>
      <p:sp>
        <p:nvSpPr>
          <p:cNvPr id="66569" name="Rectangle 9"/>
          <p:cNvSpPr>
            <a:spLocks noChangeArrowheads="1"/>
          </p:cNvSpPr>
          <p:nvPr/>
        </p:nvSpPr>
        <p:spPr bwMode="auto">
          <a:xfrm>
            <a:off x="3429000" y="3276600"/>
            <a:ext cx="266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Takes Risks? </a:t>
            </a:r>
          </a:p>
        </p:txBody>
      </p:sp>
      <p:sp>
        <p:nvSpPr>
          <p:cNvPr id="66570" name="Rectangle 10"/>
          <p:cNvSpPr>
            <a:spLocks noChangeArrowheads="1"/>
          </p:cNvSpPr>
          <p:nvPr/>
        </p:nvSpPr>
        <p:spPr bwMode="auto">
          <a:xfrm rot="1946898">
            <a:off x="7620000" y="3886200"/>
            <a:ext cx="1905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Goals? </a:t>
            </a:r>
          </a:p>
        </p:txBody>
      </p:sp>
      <p:sp>
        <p:nvSpPr>
          <p:cNvPr id="66571" name="Rectangle 11"/>
          <p:cNvSpPr>
            <a:spLocks noChangeArrowheads="1"/>
          </p:cNvSpPr>
          <p:nvPr/>
        </p:nvSpPr>
        <p:spPr bwMode="auto">
          <a:xfrm rot="-1029314">
            <a:off x="1600200" y="35814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Creative? </a:t>
            </a:r>
          </a:p>
        </p:txBody>
      </p:sp>
      <p:sp>
        <p:nvSpPr>
          <p:cNvPr id="66572" name="Rectangle 12"/>
          <p:cNvSpPr>
            <a:spLocks noChangeArrowheads="1"/>
          </p:cNvSpPr>
          <p:nvPr/>
        </p:nvSpPr>
        <p:spPr bwMode="auto">
          <a:xfrm rot="-829186">
            <a:off x="5334000" y="3657600"/>
            <a:ext cx="2514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Courageous?</a:t>
            </a:r>
          </a:p>
        </p:txBody>
      </p:sp>
      <p:sp>
        <p:nvSpPr>
          <p:cNvPr id="66573" name="Rectangle 13"/>
          <p:cNvSpPr>
            <a:spLocks noChangeArrowheads="1"/>
          </p:cNvSpPr>
          <p:nvPr/>
        </p:nvSpPr>
        <p:spPr bwMode="auto">
          <a:xfrm>
            <a:off x="5562600" y="4495800"/>
            <a:ext cx="2590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Responsible?</a:t>
            </a:r>
          </a:p>
        </p:txBody>
      </p:sp>
      <p:sp>
        <p:nvSpPr>
          <p:cNvPr id="66574" name="Rectangle 14"/>
          <p:cNvSpPr>
            <a:spLocks noChangeArrowheads="1"/>
          </p:cNvSpPr>
          <p:nvPr/>
        </p:nvSpPr>
        <p:spPr bwMode="auto">
          <a:xfrm rot="1015650">
            <a:off x="3048000" y="4191000"/>
            <a:ext cx="205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Honest? </a:t>
            </a:r>
          </a:p>
        </p:txBody>
      </p:sp>
      <p:sp>
        <p:nvSpPr>
          <p:cNvPr id="66575" name="Rectangle 15"/>
          <p:cNvSpPr>
            <a:spLocks noChangeArrowheads="1"/>
          </p:cNvSpPr>
          <p:nvPr/>
        </p:nvSpPr>
        <p:spPr bwMode="auto">
          <a:xfrm>
            <a:off x="1752600" y="4495800"/>
            <a:ext cx="2286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Loyal?</a:t>
            </a:r>
          </a:p>
        </p:txBody>
      </p:sp>
      <p:sp>
        <p:nvSpPr>
          <p:cNvPr id="66576" name="Rectangle 16"/>
          <p:cNvSpPr>
            <a:spLocks noChangeArrowheads="1"/>
          </p:cNvSpPr>
          <p:nvPr/>
        </p:nvSpPr>
        <p:spPr bwMode="auto">
          <a:xfrm rot="-1074476">
            <a:off x="1981200" y="5257800"/>
            <a:ext cx="2438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Confident?</a:t>
            </a:r>
          </a:p>
        </p:txBody>
      </p:sp>
      <p:sp>
        <p:nvSpPr>
          <p:cNvPr id="66577" name="Rectangle 17"/>
          <p:cNvSpPr>
            <a:spLocks noChangeArrowheads="1"/>
          </p:cNvSpPr>
          <p:nvPr/>
        </p:nvSpPr>
        <p:spPr bwMode="auto">
          <a:xfrm rot="-755599">
            <a:off x="5410200" y="6019800"/>
            <a:ext cx="2209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Energetic?</a:t>
            </a:r>
          </a:p>
        </p:txBody>
      </p:sp>
      <p:sp>
        <p:nvSpPr>
          <p:cNvPr id="66578" name="Rectangle 18"/>
          <p:cNvSpPr>
            <a:spLocks noChangeArrowheads="1"/>
          </p:cNvSpPr>
          <p:nvPr/>
        </p:nvSpPr>
        <p:spPr bwMode="auto">
          <a:xfrm>
            <a:off x="6019800" y="5181600"/>
            <a:ext cx="2286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Friendly?</a:t>
            </a:r>
          </a:p>
        </p:txBody>
      </p:sp>
      <p:sp>
        <p:nvSpPr>
          <p:cNvPr id="66579" name="Rectangle 19"/>
          <p:cNvSpPr>
            <a:spLocks noChangeArrowheads="1"/>
          </p:cNvSpPr>
          <p:nvPr/>
        </p:nvSpPr>
        <p:spPr bwMode="auto">
          <a:xfrm rot="397950">
            <a:off x="4267200" y="4953000"/>
            <a:ext cx="1828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Humor?</a:t>
            </a:r>
          </a:p>
        </p:txBody>
      </p:sp>
      <p:sp>
        <p:nvSpPr>
          <p:cNvPr id="66580" name="Rectangle 20"/>
          <p:cNvSpPr>
            <a:spLocks noChangeArrowheads="1"/>
          </p:cNvSpPr>
          <p:nvPr/>
        </p:nvSpPr>
        <p:spPr bwMode="auto">
          <a:xfrm>
            <a:off x="3048000" y="5791200"/>
            <a:ext cx="2362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Adaptable?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6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6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6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6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6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6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6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6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6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6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6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6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6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6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6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6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6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6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6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6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6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6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6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6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6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6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6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0"/>
                            </p:stCondLst>
                            <p:childTnLst>
                              <p:par>
                                <p:cTn id="68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6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6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6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6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500"/>
                            </p:stCondLst>
                            <p:childTnLst>
                              <p:par>
                                <p:cTn id="7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6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6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6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6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6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6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500"/>
                            </p:stCondLst>
                            <p:childTnLst>
                              <p:par>
                                <p:cTn id="9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6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6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6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6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  <p:bldP spid="66568" grpId="0" build="p" bldLvl="5"/>
      <p:bldP spid="66569" grpId="0" build="p" bldLvl="5"/>
      <p:bldP spid="66570" grpId="0" build="p" bldLvl="5"/>
      <p:bldP spid="66571" grpId="0" build="p" bldLvl="5"/>
      <p:bldP spid="66572" grpId="0" build="p" bldLvl="5"/>
      <p:bldP spid="66573" grpId="0" build="p" bldLvl="5"/>
      <p:bldP spid="66574" grpId="0" build="p" bldLvl="5"/>
      <p:bldP spid="66575" grpId="0" build="p" bldLvl="5"/>
      <p:bldP spid="66576" grpId="0" build="p" bldLvl="5"/>
      <p:bldP spid="66577" grpId="0" build="p" bldLvl="5"/>
      <p:bldP spid="66578" grpId="0" build="p" bldLvl="5"/>
      <p:bldP spid="66579" grpId="0" build="p" bldLvl="5"/>
      <p:bldP spid="66580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chemeClr val="hlink"/>
              </a:gs>
              <a:gs pos="50000">
                <a:srgbClr val="FFFF99"/>
              </a:gs>
              <a:gs pos="100000">
                <a:schemeClr val="hlink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pic>
        <p:nvPicPr>
          <p:cNvPr id="22531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21"/>
          <p:cNvSpPr>
            <a:spLocks noChangeArrowheads="1"/>
          </p:cNvSpPr>
          <p:nvPr/>
        </p:nvSpPr>
        <p:spPr bwMode="auto">
          <a:xfrm>
            <a:off x="1524000" y="3200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22533" name="Text Box 89"/>
          <p:cNvSpPr txBox="1">
            <a:spLocks noChangeArrowheads="1"/>
          </p:cNvSpPr>
          <p:nvPr/>
        </p:nvSpPr>
        <p:spPr bwMode="auto">
          <a:xfrm>
            <a:off x="304800" y="6172200"/>
            <a:ext cx="9906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Review</a:t>
            </a:r>
          </a:p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HS 1 TM B 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1752600" y="152400"/>
            <a:ext cx="7010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 b="1"/>
              <a:t>Definition of Leadership</a:t>
            </a:r>
          </a:p>
        </p:txBody>
      </p:sp>
      <p:sp>
        <p:nvSpPr>
          <p:cNvPr id="22535" name="Text Box 21"/>
          <p:cNvSpPr txBox="1">
            <a:spLocks noChangeArrowheads="1"/>
          </p:cNvSpPr>
          <p:nvPr/>
        </p:nvSpPr>
        <p:spPr bwMode="auto">
          <a:xfrm>
            <a:off x="1905000" y="2209800"/>
            <a:ext cx="70866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3600"/>
              <a:t> Leadership is Influence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sz="360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3600"/>
              <a:t> The ability to obtain followers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chemeClr val="hlink"/>
              </a:gs>
              <a:gs pos="50000">
                <a:srgbClr val="FFFF99"/>
              </a:gs>
              <a:gs pos="100000">
                <a:schemeClr val="hlink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7620000" cy="1352550"/>
          </a:xfrm>
        </p:spPr>
        <p:txBody>
          <a:bodyPr/>
          <a:lstStyle/>
          <a:p>
            <a:pPr algn="ctr" eaLnBrk="1" hangingPunct="1"/>
            <a:r>
              <a:rPr lang="en-US" sz="4000" b="1" smtClean="0">
                <a:solidFill>
                  <a:srgbClr val="FF0000"/>
                </a:solidFill>
              </a:rPr>
              <a:t>Examples</a:t>
            </a:r>
            <a:r>
              <a:rPr lang="en-US" sz="4000" smtClean="0">
                <a:solidFill>
                  <a:schemeClr val="bg2"/>
                </a:solidFill>
              </a:rPr>
              <a:t> of Daily Leadership Opportunities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0" y="2057400"/>
            <a:ext cx="57912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smtClean="0"/>
              <a:t>Listen</a:t>
            </a:r>
            <a:r>
              <a:rPr lang="en-US" sz="2400" b="1" smtClean="0"/>
              <a:t> </a:t>
            </a:r>
            <a:r>
              <a:rPr lang="en-US" sz="2400" b="1" smtClean="0">
                <a:solidFill>
                  <a:srgbClr val="FF0000"/>
                </a:solidFill>
              </a:rPr>
              <a:t>to a friend who may have a problem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smtClean="0"/>
              <a:t>Encourage</a:t>
            </a:r>
            <a:r>
              <a:rPr lang="en-US" sz="2400" b="1" smtClean="0"/>
              <a:t> </a:t>
            </a:r>
            <a:r>
              <a:rPr lang="en-US" sz="2400" b="1" smtClean="0">
                <a:solidFill>
                  <a:srgbClr val="FF0000"/>
                </a:solidFill>
              </a:rPr>
              <a:t>a teammate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b="1" smtClean="0">
                <a:solidFill>
                  <a:srgbClr val="FF0000"/>
                </a:solidFill>
              </a:rPr>
              <a:t>Sincerely </a:t>
            </a:r>
            <a:r>
              <a:rPr lang="en-US" sz="2400" smtClean="0"/>
              <a:t>compliment</a:t>
            </a:r>
            <a:r>
              <a:rPr lang="en-US" sz="2400" b="1" smtClean="0"/>
              <a:t> </a:t>
            </a:r>
            <a:r>
              <a:rPr lang="en-US" sz="2400" b="1" smtClean="0">
                <a:solidFill>
                  <a:srgbClr val="FF0000"/>
                </a:solidFill>
              </a:rPr>
              <a:t>someone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smtClean="0"/>
              <a:t>Help</a:t>
            </a:r>
            <a:r>
              <a:rPr lang="en-US" sz="2400" b="1" smtClean="0"/>
              <a:t> </a:t>
            </a:r>
            <a:r>
              <a:rPr lang="en-US" sz="2400" b="1" smtClean="0">
                <a:solidFill>
                  <a:srgbClr val="FF0000"/>
                </a:solidFill>
              </a:rPr>
              <a:t>a friend study for a test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smtClean="0"/>
              <a:t>Take charge</a:t>
            </a:r>
            <a:r>
              <a:rPr lang="en-US" sz="2400" b="1" smtClean="0"/>
              <a:t> </a:t>
            </a:r>
            <a:r>
              <a:rPr lang="en-US" sz="2400" b="1" smtClean="0">
                <a:solidFill>
                  <a:srgbClr val="FF0000"/>
                </a:solidFill>
              </a:rPr>
              <a:t>of a committee in FFA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smtClean="0"/>
              <a:t>Volunteer</a:t>
            </a:r>
            <a:r>
              <a:rPr lang="en-US" sz="2400" b="1" smtClean="0"/>
              <a:t> </a:t>
            </a:r>
            <a:r>
              <a:rPr lang="en-US" sz="2400" b="1" smtClean="0">
                <a:solidFill>
                  <a:srgbClr val="FF0000"/>
                </a:solidFill>
              </a:rPr>
              <a:t>to do community service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smtClean="0"/>
              <a:t>Pick up</a:t>
            </a:r>
            <a:r>
              <a:rPr lang="en-US" sz="2400" b="1" smtClean="0"/>
              <a:t> </a:t>
            </a:r>
            <a:r>
              <a:rPr lang="en-US" sz="2400" b="1" smtClean="0">
                <a:solidFill>
                  <a:srgbClr val="FF0000"/>
                </a:solidFill>
              </a:rPr>
              <a:t>some trash you find in the school hallway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973138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Review</a:t>
            </a:r>
          </a:p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HS 1 TM B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24581" name="Rectangle 21"/>
          <p:cNvSpPr>
            <a:spLocks noChangeArrowheads="1"/>
          </p:cNvSpPr>
          <p:nvPr/>
        </p:nvSpPr>
        <p:spPr bwMode="auto">
          <a:xfrm>
            <a:off x="1524000" y="17526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07F5C2-34E0-40BF-8A0A-543A4E25E5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62B6FB-83EA-4724-BB23-7664A473B02F}">
  <ds:schemaRefs>
    <ds:schemaRef ds:uri="http://www.w3.org/XML/1998/namespace"/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7d75d6f9-8bd4-4602-97a0-53722360a9f2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77E5216-E70F-4ABC-89C4-847D88194C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124</TotalTime>
  <Words>155</Words>
  <Application>Microsoft Office PowerPoint</Application>
  <PresentationFormat>On-screen Show (4:3)</PresentationFormat>
  <Paragraphs>47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Tahoma</vt:lpstr>
      <vt:lpstr>Times New Roman</vt:lpstr>
      <vt:lpstr>Wingdings</vt:lpstr>
      <vt:lpstr>Blends</vt:lpstr>
      <vt:lpstr>PowerPoint Presentation</vt:lpstr>
      <vt:lpstr>PowerPoint Presentation</vt:lpstr>
      <vt:lpstr>PowerPoint Presentation</vt:lpstr>
      <vt:lpstr>PowerPoint Presentation</vt:lpstr>
      <vt:lpstr>Examples of Daily Leadership Opportunities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11</cp:revision>
  <cp:lastPrinted>1601-01-01T00:00:00Z</cp:lastPrinted>
  <dcterms:created xsi:type="dcterms:W3CDTF">2003-11-25T06:37:48Z</dcterms:created>
  <dcterms:modified xsi:type="dcterms:W3CDTF">2018-07-09T17:54:05Z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