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4"/>
  </p:sldMasterIdLst>
  <p:notesMasterIdLst>
    <p:notesMasterId r:id="rId13"/>
  </p:notesMasterIdLst>
  <p:handoutMasterIdLst>
    <p:handoutMasterId r:id="rId14"/>
  </p:handoutMasterIdLst>
  <p:sldIdLst>
    <p:sldId id="256" r:id="rId5"/>
    <p:sldId id="257" r:id="rId6"/>
    <p:sldId id="265" r:id="rId7"/>
    <p:sldId id="261" r:id="rId8"/>
    <p:sldId id="262" r:id="rId9"/>
    <p:sldId id="263" r:id="rId10"/>
    <p:sldId id="264" r:id="rId11"/>
    <p:sldId id="266" r:id="rId12"/>
  </p:sldIdLst>
  <p:sldSz cx="9144000" cy="6858000" type="screen4x3"/>
  <p:notesSz cx="6858000" cy="9144000"/>
  <p:custDataLst>
    <p:tags r:id="rId15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gs" Target="tags/tag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fld id="{00A161A7-8857-401A-8567-3B29F945F789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fld id="{1CFF60A7-D772-4480-AA04-F487E9A0007A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696756A-B45F-4510-94CA-4E1EBA586E4A}" type="slidenum">
              <a:rPr lang="en-US"/>
              <a:pPr/>
              <a:t>1</a:t>
            </a:fld>
            <a:endParaRPr lang="en-US"/>
          </a:p>
        </p:txBody>
      </p:sp>
      <p:sp>
        <p:nvSpPr>
          <p:cNvPr id="7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4F97DE3-D550-4E5F-AE4C-402A862D95ED}" type="slidenum">
              <a:rPr lang="en-US"/>
              <a:pPr/>
              <a:t>2</a:t>
            </a:fld>
            <a:endParaRPr lang="en-US"/>
          </a:p>
        </p:txBody>
      </p:sp>
      <p:sp>
        <p:nvSpPr>
          <p:cNvPr id="76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D16A0EB-7932-4AB3-88F6-B86DE68191E3}" type="slidenum">
              <a:rPr lang="en-US"/>
              <a:pPr/>
              <a:t>3</a:t>
            </a:fld>
            <a:endParaRPr lang="en-US"/>
          </a:p>
        </p:txBody>
      </p:sp>
      <p:sp>
        <p:nvSpPr>
          <p:cNvPr id="96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614618C-ECA9-4AA7-81BE-C65BB322A4E8}" type="slidenum">
              <a:rPr lang="en-US"/>
              <a:pPr/>
              <a:t>4</a:t>
            </a:fld>
            <a:endParaRPr lang="en-US"/>
          </a:p>
        </p:txBody>
      </p:sp>
      <p:sp>
        <p:nvSpPr>
          <p:cNvPr id="77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C035190-A5AA-4602-983F-8131CE923CC7}" type="slidenum">
              <a:rPr lang="en-US"/>
              <a:pPr/>
              <a:t>5</a:t>
            </a:fld>
            <a:endParaRPr lang="en-US"/>
          </a:p>
        </p:txBody>
      </p:sp>
      <p:sp>
        <p:nvSpPr>
          <p:cNvPr id="78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336BF75-BEBE-407B-8BE4-5F6C7A85B3D6}" type="slidenum">
              <a:rPr lang="en-US"/>
              <a:pPr/>
              <a:t>6</a:t>
            </a:fld>
            <a:endParaRPr lang="en-US"/>
          </a:p>
        </p:txBody>
      </p:sp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9133774-8895-46F6-A89B-273B546D88FE}" type="slidenum">
              <a:rPr lang="en-US"/>
              <a:pPr/>
              <a:t>7</a:t>
            </a:fld>
            <a:endParaRPr lang="en-US"/>
          </a:p>
        </p:txBody>
      </p:sp>
      <p:sp>
        <p:nvSpPr>
          <p:cNvPr id="80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9D549FC-1152-4E8F-970F-26EFAA0EC235}" type="slidenum">
              <a:rPr lang="en-US"/>
              <a:pPr/>
              <a:t>8</a:t>
            </a:fld>
            <a:endParaRPr lang="en-US"/>
          </a:p>
        </p:txBody>
      </p:sp>
      <p:sp>
        <p:nvSpPr>
          <p:cNvPr id="98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970" name="Group 2"/>
          <p:cNvGrpSpPr>
            <a:grpSpLocks/>
          </p:cNvGrpSpPr>
          <p:nvPr/>
        </p:nvGrpSpPr>
        <p:grpSpPr bwMode="auto">
          <a:xfrm>
            <a:off x="0" y="0"/>
            <a:ext cx="5867400" cy="6858000"/>
            <a:chOff x="0" y="0"/>
            <a:chExt cx="3696" cy="4320"/>
          </a:xfrm>
        </p:grpSpPr>
        <p:sp>
          <p:nvSpPr>
            <p:cNvPr id="83971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2880" cy="4320"/>
            </a:xfrm>
            <a:prstGeom prst="rect">
              <a:avLst/>
            </a:prstGeom>
            <a:solidFill>
              <a:srgbClr val="FF00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/>
              <a:endParaRPr kumimoji="1" lang="en-US" sz="2400">
                <a:latin typeface="Times New Roman" pitchFamily="18" charset="0"/>
              </a:endParaRPr>
            </a:p>
          </p:txBody>
        </p:sp>
        <p:sp>
          <p:nvSpPr>
            <p:cNvPr id="83972" name="AutoShape 4"/>
            <p:cNvSpPr>
              <a:spLocks noChangeArrowheads="1"/>
            </p:cNvSpPr>
            <p:nvPr/>
          </p:nvSpPr>
          <p:spPr bwMode="white">
            <a:xfrm>
              <a:off x="432" y="624"/>
              <a:ext cx="3264" cy="12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/>
              <a:endParaRPr kumimoji="1" lang="en-US" sz="2400">
                <a:latin typeface="Times New Roman" pitchFamily="18" charset="0"/>
              </a:endParaRPr>
            </a:p>
          </p:txBody>
        </p:sp>
      </p:grpSp>
      <p:grpSp>
        <p:nvGrpSpPr>
          <p:cNvPr id="83973" name="Group 5"/>
          <p:cNvGrpSpPr>
            <a:grpSpLocks/>
          </p:cNvGrpSpPr>
          <p:nvPr/>
        </p:nvGrpSpPr>
        <p:grpSpPr bwMode="auto">
          <a:xfrm>
            <a:off x="3632200" y="4889500"/>
            <a:ext cx="4876800" cy="319088"/>
            <a:chOff x="2288" y="3080"/>
            <a:chExt cx="3072" cy="201"/>
          </a:xfrm>
        </p:grpSpPr>
        <p:sp>
          <p:nvSpPr>
            <p:cNvPr id="83974" name="AutoShape 6"/>
            <p:cNvSpPr>
              <a:spLocks noChangeArrowheads="1"/>
            </p:cNvSpPr>
            <p:nvPr/>
          </p:nvSpPr>
          <p:spPr bwMode="auto">
            <a:xfrm flipH="1">
              <a:off x="2288" y="3080"/>
              <a:ext cx="2914" cy="200"/>
            </a:xfrm>
            <a:prstGeom prst="roundRect">
              <a:avLst>
                <a:gd name="adj" fmla="val 0"/>
              </a:avLst>
            </a:prstGeom>
            <a:solidFill>
              <a:srgbClr val="FFFF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975" name="AutoShape 7"/>
            <p:cNvSpPr>
              <a:spLocks noChangeArrowheads="1"/>
            </p:cNvSpPr>
            <p:nvPr/>
          </p:nvSpPr>
          <p:spPr bwMode="auto">
            <a:xfrm>
              <a:off x="5196" y="3080"/>
              <a:ext cx="164" cy="201"/>
            </a:xfrm>
            <a:prstGeom prst="flowChartDelay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83976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4673600" y="2927350"/>
            <a:ext cx="4013200" cy="1822450"/>
          </a:xfrm>
        </p:spPr>
        <p:txBody>
          <a:bodyPr anchor="b"/>
          <a:lstStyle>
            <a:lvl1pPr marL="0" indent="0">
              <a:buFont typeface="Wingdings" pitchFamily="2" charset="2"/>
              <a:buNone/>
              <a:defRPr b="0">
                <a:solidFill>
                  <a:srgbClr val="FF0000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3978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246813" y="6383338"/>
            <a:ext cx="2897187" cy="47466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b="1">
                <a:solidFill>
                  <a:srgbClr val="FF0000"/>
                </a:solidFill>
                <a:latin typeface="Brush Script MT" pitchFamily="66" charset="0"/>
              </a:defRPr>
            </a:lvl1pPr>
          </a:lstStyle>
          <a:p>
            <a:r>
              <a:rPr lang="en-US"/>
              <a:t>Life</a:t>
            </a:r>
            <a:r>
              <a:rPr lang="en-US" sz="1600"/>
              <a:t>Knowledge</a:t>
            </a:r>
          </a:p>
        </p:txBody>
      </p:sp>
      <p:sp>
        <p:nvSpPr>
          <p:cNvPr id="83980" name="AutoShape 1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990600"/>
            <a:ext cx="8229600" cy="1905000"/>
          </a:xfrm>
          <a:prstGeom prst="roundRect">
            <a:avLst>
              <a:gd name="adj" fmla="val 50000"/>
            </a:avLst>
          </a:prstGeo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05600" y="762000"/>
            <a:ext cx="1981200" cy="53244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762000"/>
            <a:ext cx="5791200" cy="53244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762000"/>
            <a:ext cx="7924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838200" y="2362200"/>
            <a:ext cx="7693025" cy="17859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8200" y="4300538"/>
            <a:ext cx="7693025" cy="17859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362200"/>
            <a:ext cx="3770313" cy="3724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0913" y="2362200"/>
            <a:ext cx="3770312" cy="3724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946" name="Group 2"/>
          <p:cNvGrpSpPr>
            <a:grpSpLocks/>
          </p:cNvGrpSpPr>
          <p:nvPr/>
        </p:nvGrpSpPr>
        <p:grpSpPr bwMode="auto">
          <a:xfrm>
            <a:off x="0" y="0"/>
            <a:ext cx="7620000" cy="6858000"/>
            <a:chOff x="0" y="0"/>
            <a:chExt cx="4800" cy="4320"/>
          </a:xfrm>
        </p:grpSpPr>
        <p:grpSp>
          <p:nvGrpSpPr>
            <p:cNvPr id="82947" name="Group 3"/>
            <p:cNvGrpSpPr>
              <a:grpSpLocks/>
            </p:cNvGrpSpPr>
            <p:nvPr userDrawn="1"/>
          </p:nvGrpSpPr>
          <p:grpSpPr bwMode="auto">
            <a:xfrm>
              <a:off x="0" y="0"/>
              <a:ext cx="2016" cy="4320"/>
              <a:chOff x="0" y="0"/>
              <a:chExt cx="2016" cy="4320"/>
            </a:xfrm>
          </p:grpSpPr>
          <p:sp>
            <p:nvSpPr>
              <p:cNvPr id="82948" name="Rectangle 4"/>
              <p:cNvSpPr>
                <a:spLocks noChangeArrowheads="1"/>
              </p:cNvSpPr>
              <p:nvPr userDrawn="1"/>
            </p:nvSpPr>
            <p:spPr bwMode="auto">
              <a:xfrm>
                <a:off x="0" y="0"/>
                <a:ext cx="480" cy="4320"/>
              </a:xfrm>
              <a:prstGeom prst="rect">
                <a:avLst/>
              </a:prstGeom>
              <a:solidFill>
                <a:srgbClr val="FF00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2949" name="Freeform 5"/>
              <p:cNvSpPr>
                <a:spLocks/>
              </p:cNvSpPr>
              <p:nvPr userDrawn="1"/>
            </p:nvSpPr>
            <p:spPr bwMode="auto">
              <a:xfrm>
                <a:off x="288" y="0"/>
                <a:ext cx="1728" cy="735"/>
              </a:xfrm>
              <a:custGeom>
                <a:avLst/>
                <a:gdLst/>
                <a:ahLst/>
                <a:cxnLst>
                  <a:cxn ang="0">
                    <a:pos x="1728" y="0"/>
                  </a:cxn>
                  <a:cxn ang="0">
                    <a:pos x="1728" y="480"/>
                  </a:cxn>
                  <a:cxn ang="0">
                    <a:pos x="380" y="482"/>
                  </a:cxn>
                  <a:cxn ang="0">
                    <a:pos x="354" y="480"/>
                  </a:cxn>
                  <a:cxn ang="0">
                    <a:pos x="308" y="489"/>
                  </a:cxn>
                  <a:cxn ang="0">
                    <a:pos x="246" y="531"/>
                  </a:cxn>
                  <a:cxn ang="0">
                    <a:pos x="206" y="597"/>
                  </a:cxn>
                  <a:cxn ang="0">
                    <a:pos x="192" y="666"/>
                  </a:cxn>
                  <a:cxn ang="0">
                    <a:pos x="192" y="735"/>
                  </a:cxn>
                  <a:cxn ang="0">
                    <a:pos x="0" y="735"/>
                  </a:cxn>
                  <a:cxn ang="0">
                    <a:pos x="0" y="480"/>
                  </a:cxn>
                  <a:cxn ang="0">
                    <a:pos x="0" y="0"/>
                  </a:cxn>
                  <a:cxn ang="0">
                    <a:pos x="1728" y="0"/>
                  </a:cxn>
                </a:cxnLst>
                <a:rect l="0" t="0" r="r" b="b"/>
                <a:pathLst>
                  <a:path w="1728" h="735">
                    <a:moveTo>
                      <a:pt x="1728" y="0"/>
                    </a:moveTo>
                    <a:lnTo>
                      <a:pt x="1728" y="480"/>
                    </a:lnTo>
                    <a:lnTo>
                      <a:pt x="380" y="482"/>
                    </a:lnTo>
                    <a:lnTo>
                      <a:pt x="354" y="480"/>
                    </a:lnTo>
                    <a:lnTo>
                      <a:pt x="308" y="489"/>
                    </a:lnTo>
                    <a:cubicBezTo>
                      <a:pt x="290" y="498"/>
                      <a:pt x="263" y="513"/>
                      <a:pt x="246" y="531"/>
                    </a:cubicBezTo>
                    <a:cubicBezTo>
                      <a:pt x="229" y="549"/>
                      <a:pt x="215" y="574"/>
                      <a:pt x="206" y="597"/>
                    </a:cubicBezTo>
                    <a:cubicBezTo>
                      <a:pt x="197" y="620"/>
                      <a:pt x="194" y="643"/>
                      <a:pt x="192" y="666"/>
                    </a:cubicBezTo>
                    <a:lnTo>
                      <a:pt x="192" y="735"/>
                    </a:lnTo>
                    <a:lnTo>
                      <a:pt x="0" y="735"/>
                    </a:lnTo>
                    <a:lnTo>
                      <a:pt x="0" y="480"/>
                    </a:lnTo>
                    <a:lnTo>
                      <a:pt x="0" y="0"/>
                    </a:lnTo>
                    <a:lnTo>
                      <a:pt x="1728" y="0"/>
                    </a:lnTo>
                    <a:close/>
                  </a:path>
                </a:pathLst>
              </a:custGeom>
              <a:solidFill>
                <a:srgbClr val="FF0000"/>
              </a:solidFill>
              <a:ln w="9525" cap="flat" cmpd="sng">
                <a:noFill/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wrap="none"/>
              <a:lstStyle/>
              <a:p>
                <a:endParaRPr lang="en-US"/>
              </a:p>
            </p:txBody>
          </p:sp>
        </p:grpSp>
        <p:grpSp>
          <p:nvGrpSpPr>
            <p:cNvPr id="82950" name="Group 6"/>
            <p:cNvGrpSpPr>
              <a:grpSpLocks/>
            </p:cNvGrpSpPr>
            <p:nvPr/>
          </p:nvGrpSpPr>
          <p:grpSpPr bwMode="auto">
            <a:xfrm>
              <a:off x="144" y="1248"/>
              <a:ext cx="4656" cy="201"/>
              <a:chOff x="144" y="1248"/>
              <a:chExt cx="4656" cy="201"/>
            </a:xfrm>
          </p:grpSpPr>
          <p:sp>
            <p:nvSpPr>
              <p:cNvPr id="82951" name="AutoShape 7"/>
              <p:cNvSpPr>
                <a:spLocks noChangeArrowheads="1"/>
              </p:cNvSpPr>
              <p:nvPr/>
            </p:nvSpPr>
            <p:spPr bwMode="auto">
              <a:xfrm>
                <a:off x="384" y="1248"/>
                <a:ext cx="4416" cy="200"/>
              </a:xfrm>
              <a:prstGeom prst="roundRect">
                <a:avLst>
                  <a:gd name="adj" fmla="val 0"/>
                </a:avLst>
              </a:pr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2952" name="AutoShape 8"/>
              <p:cNvSpPr>
                <a:spLocks noChangeArrowheads="1"/>
              </p:cNvSpPr>
              <p:nvPr/>
            </p:nvSpPr>
            <p:spPr bwMode="auto">
              <a:xfrm flipH="1">
                <a:off x="144" y="1248"/>
                <a:ext cx="248" cy="201"/>
              </a:xfrm>
              <a:prstGeom prst="flowChartDelay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82953" name="AutoShape 9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762000"/>
            <a:ext cx="7924800" cy="1143000"/>
          </a:xfrm>
          <a:prstGeom prst="roundRect">
            <a:avLst>
              <a:gd name="adj" fmla="val 21667"/>
            </a:avLst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8295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2362200"/>
            <a:ext cx="7693025" cy="372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2958" name="Rectangle 14"/>
          <p:cNvSpPr>
            <a:spLocks noChangeArrowheads="1"/>
          </p:cNvSpPr>
          <p:nvPr/>
        </p:nvSpPr>
        <p:spPr bwMode="auto">
          <a:xfrm>
            <a:off x="6246813" y="6383338"/>
            <a:ext cx="2897187" cy="47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eaLnBrk="1" hangingPunct="1"/>
            <a:r>
              <a:rPr lang="en-US" b="1">
                <a:solidFill>
                  <a:srgbClr val="FF0000"/>
                </a:solidFill>
                <a:latin typeface="Brush Script MT" pitchFamily="66" charset="0"/>
              </a:rPr>
              <a:t>Life</a:t>
            </a:r>
            <a:r>
              <a:rPr lang="en-US" sz="1600" b="1">
                <a:solidFill>
                  <a:srgbClr val="FF0000"/>
                </a:solidFill>
              </a:rPr>
              <a:t>Knowledge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Font typeface="Wingdings" pitchFamily="2" charset="2"/>
        <a:buChar char="q"/>
        <a:defRPr sz="3600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Font typeface="Wingdings" pitchFamily="2" charset="2"/>
        <a:buChar char="q"/>
        <a:defRPr sz="3600" b="1">
          <a:solidFill>
            <a:srgbClr val="000000"/>
          </a:solidFill>
          <a:latin typeface="Arial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Font typeface="Wingdings" pitchFamily="2" charset="2"/>
        <a:buChar char="q"/>
        <a:defRPr sz="3600" b="1">
          <a:solidFill>
            <a:srgbClr val="000000"/>
          </a:solidFill>
          <a:latin typeface="Arial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Font typeface="Wingdings" pitchFamily="2" charset="2"/>
        <a:buChar char="q"/>
        <a:defRPr sz="3600" b="1">
          <a:solidFill>
            <a:srgbClr val="000000"/>
          </a:solidFill>
          <a:latin typeface="Arial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Font typeface="Wingdings" pitchFamily="2" charset="2"/>
        <a:buChar char="q"/>
        <a:defRPr sz="3600" b="1">
          <a:solidFill>
            <a:srgbClr val="000000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Font typeface="Wingdings" pitchFamily="2" charset="2"/>
        <a:buChar char="q"/>
        <a:defRPr sz="3600" b="1">
          <a:solidFill>
            <a:srgbClr val="000000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Font typeface="Wingdings" pitchFamily="2" charset="2"/>
        <a:buChar char="q"/>
        <a:defRPr sz="3600" b="1">
          <a:solidFill>
            <a:srgbClr val="000000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Font typeface="Wingdings" pitchFamily="2" charset="2"/>
        <a:buChar char="q"/>
        <a:defRPr sz="3600" b="1">
          <a:solidFill>
            <a:srgbClr val="000000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Font typeface="Wingdings" pitchFamily="2" charset="2"/>
        <a:buChar char="q"/>
        <a:defRPr sz="3600" b="1">
          <a:solidFill>
            <a:srgbClr val="000000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rgbClr val="000000"/>
        </a:buClr>
        <a:buFont typeface="Wingdings" pitchFamily="2" charset="2"/>
        <a:buChar char="q"/>
        <a:defRPr sz="2800" b="1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rgbClr val="000000"/>
        </a:buClr>
        <a:buFont typeface="Wingdings" pitchFamily="2" charset="2"/>
        <a:buChar char="q"/>
        <a:defRPr sz="2400" b="1">
          <a:solidFill>
            <a:srgbClr val="000000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rgbClr val="000000"/>
        </a:buClr>
        <a:buFont typeface="Wingdings" pitchFamily="2" charset="2"/>
        <a:buChar char="q"/>
        <a:defRPr sz="2000" b="1">
          <a:solidFill>
            <a:srgbClr val="000000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rgbClr val="000000"/>
        </a:buClr>
        <a:buFont typeface="Wingdings" pitchFamily="2" charset="2"/>
        <a:buChar char="q"/>
        <a:defRPr b="1">
          <a:solidFill>
            <a:srgbClr val="000000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rgbClr val="000000"/>
        </a:buClr>
        <a:buFont typeface="Wingdings" pitchFamily="2" charset="2"/>
        <a:buChar char="q"/>
        <a:defRPr b="1">
          <a:solidFill>
            <a:srgbClr val="000000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000000"/>
        </a:buClr>
        <a:buFont typeface="Wingdings" pitchFamily="2" charset="2"/>
        <a:buChar char="q"/>
        <a:defRPr b="1">
          <a:solidFill>
            <a:srgbClr val="000000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000000"/>
        </a:buClr>
        <a:buFont typeface="Wingdings" pitchFamily="2" charset="2"/>
        <a:buChar char="q"/>
        <a:defRPr b="1">
          <a:solidFill>
            <a:srgbClr val="000000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000000"/>
        </a:buClr>
        <a:buFont typeface="Wingdings" pitchFamily="2" charset="2"/>
        <a:buChar char="q"/>
        <a:defRPr b="1">
          <a:solidFill>
            <a:srgbClr val="000000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000000"/>
        </a:buClr>
        <a:buFont typeface="Wingdings" pitchFamily="2" charset="2"/>
        <a:buChar char="q"/>
        <a:defRPr b="1">
          <a:solidFill>
            <a:srgbClr val="000000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0"/>
          <p:cNvSpPr>
            <a:spLocks noGrp="1" noChangeArrowheads="1"/>
          </p:cNvSpPr>
          <p:nvPr>
            <p:ph type="ftr" sz="quarter" idx="3"/>
          </p:nvPr>
        </p:nvSpPr>
        <p:spPr>
          <a:ln/>
        </p:spPr>
        <p:txBody>
          <a:bodyPr/>
          <a:lstStyle/>
          <a:p>
            <a:r>
              <a:rPr lang="en-US"/>
              <a:t>Life</a:t>
            </a:r>
            <a:r>
              <a:rPr lang="en-US" sz="1600">
                <a:latin typeface="Arial" charset="0"/>
              </a:rPr>
              <a:t>Knowledge</a:t>
            </a: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990600"/>
            <a:ext cx="8229600" cy="1447800"/>
          </a:xfrm>
          <a:prstGeom prst="rect">
            <a:avLst/>
          </a:prstGeom>
          <a:noFill/>
          <a:ln/>
        </p:spPr>
        <p:txBody>
          <a:bodyPr lIns="92075" tIns="46038" rIns="92075" bIns="46038" anchor="b"/>
          <a:lstStyle/>
          <a:p>
            <a:pPr>
              <a:buFont typeface="Wingdings" pitchFamily="2" charset="2"/>
              <a:buNone/>
            </a:pPr>
            <a:r>
              <a:rPr lang="en-US" sz="4400">
                <a:cs typeface="Times New Roman" pitchFamily="18" charset="0"/>
              </a:rPr>
              <a:t>Involvement in Public Service</a:t>
            </a:r>
            <a:r>
              <a:rPr lang="en-US" sz="4400"/>
              <a:t> 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343400" y="3276600"/>
            <a:ext cx="3962400" cy="1752600"/>
          </a:xfrm>
          <a:noFill/>
          <a:ln/>
        </p:spPr>
        <p:txBody>
          <a:bodyPr lIns="92075" tIns="46038" rIns="92075" bIns="46038" anchor="ctr"/>
          <a:lstStyle/>
          <a:p>
            <a:pPr algn="ctr"/>
            <a:r>
              <a:rPr lang="en-US" b="1">
                <a:cs typeface="Times New Roman" pitchFamily="18" charset="0"/>
              </a:rPr>
              <a:t>How do I serve others? </a:t>
            </a:r>
            <a:endParaRPr lang="en-US" b="1"/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152400" y="6142038"/>
            <a:ext cx="1447800" cy="6397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n-US" sz="1200" b="1">
                <a:solidFill>
                  <a:srgbClr val="000000"/>
                </a:solidFill>
              </a:rPr>
              <a:t>Stage Four </a:t>
            </a:r>
          </a:p>
          <a:p>
            <a:pPr algn="ctr" eaLnBrk="1" hangingPunct="1"/>
            <a:r>
              <a:rPr lang="en-US" sz="1200" b="1">
                <a:solidFill>
                  <a:srgbClr val="000000"/>
                </a:solidFill>
              </a:rPr>
              <a:t>of Development</a:t>
            </a:r>
            <a:br>
              <a:rPr lang="en-US" sz="1200" b="1">
                <a:solidFill>
                  <a:srgbClr val="000000"/>
                </a:solidFill>
              </a:rPr>
            </a:br>
            <a:r>
              <a:rPr lang="en-US" sz="1200" b="1">
                <a:solidFill>
                  <a:srgbClr val="000000"/>
                </a:solidFill>
              </a:rPr>
              <a:t>Serve</a:t>
            </a:r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533400" y="5943600"/>
            <a:ext cx="871538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HS 106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prstGeom prst="rect">
            <a:avLst/>
          </a:prstGeom>
          <a:noFill/>
          <a:ln/>
        </p:spPr>
        <p:txBody>
          <a:bodyPr lIns="92075" tIns="46038" rIns="92075" bIns="46038"/>
          <a:lstStyle/>
          <a:p>
            <a:pPr>
              <a:buFont typeface="Wingdings" pitchFamily="2" charset="2"/>
              <a:buNone/>
            </a:pPr>
            <a:r>
              <a:rPr lang="en-US">
                <a:cs typeface="Times New Roman" pitchFamily="18" charset="0"/>
              </a:rPr>
              <a:t>Civic Leadership</a:t>
            </a:r>
            <a:r>
              <a:rPr lang="en-US"/>
              <a:t> </a:t>
            </a: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228600" y="6248400"/>
            <a:ext cx="1233488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Objective 1</a:t>
            </a:r>
          </a:p>
        </p:txBody>
      </p:sp>
      <p:sp>
        <p:nvSpPr>
          <p:cNvPr id="5210" name="Rectangle 90"/>
          <p:cNvSpPr>
            <a:spLocks noGrp="1" noChangeArrowheads="1"/>
          </p:cNvSpPr>
          <p:nvPr>
            <p:ph type="body" sz="half" idx="1"/>
          </p:nvPr>
        </p:nvSpPr>
        <p:spPr>
          <a:xfrm>
            <a:off x="762000" y="2362200"/>
            <a:ext cx="7769225" cy="30480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sz="3200">
                <a:solidFill>
                  <a:srgbClr val="FF0000"/>
                </a:solidFill>
              </a:rPr>
              <a:t>Civic:</a:t>
            </a:r>
            <a:r>
              <a:rPr lang="en-US" sz="2400"/>
              <a:t> </a:t>
            </a:r>
          </a:p>
          <a:p>
            <a:pPr>
              <a:buFont typeface="Wingdings" pitchFamily="2" charset="2"/>
              <a:buNone/>
            </a:pPr>
            <a:r>
              <a:rPr lang="en-US" sz="2400"/>
              <a:t>	- Community; includes our local town to state 	and country.</a:t>
            </a:r>
          </a:p>
          <a:p>
            <a:pPr>
              <a:buFont typeface="Wingdings" pitchFamily="2" charset="2"/>
              <a:buNone/>
            </a:pPr>
            <a:endParaRPr lang="en-US" sz="2400"/>
          </a:p>
          <a:p>
            <a:pPr>
              <a:buFont typeface="Wingdings" pitchFamily="2" charset="2"/>
              <a:buNone/>
            </a:pPr>
            <a:r>
              <a:rPr lang="en-US">
                <a:solidFill>
                  <a:srgbClr val="FF0000"/>
                </a:solidFill>
              </a:rPr>
              <a:t>Leadership:</a:t>
            </a:r>
          </a:p>
          <a:p>
            <a:pPr>
              <a:buFont typeface="Wingdings" pitchFamily="2" charset="2"/>
              <a:buNone/>
            </a:pPr>
            <a:r>
              <a:rPr lang="en-US">
                <a:solidFill>
                  <a:srgbClr val="FF0000"/>
                </a:solidFill>
              </a:rPr>
              <a:t>	</a:t>
            </a:r>
            <a:r>
              <a:rPr lang="en-US"/>
              <a:t>- influence; the ability to obtain followers</a:t>
            </a:r>
            <a:endParaRPr lang="en-US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>
          <a:prstGeom prst="rect">
            <a:avLst/>
          </a:prstGeom>
          <a:noFill/>
          <a:ln/>
        </p:spPr>
        <p:txBody>
          <a:bodyPr lIns="92075" tIns="46038" rIns="92075" bIns="46038"/>
          <a:lstStyle/>
          <a:p>
            <a:pPr>
              <a:buFont typeface="Wingdings" pitchFamily="2" charset="2"/>
              <a:buNone/>
            </a:pPr>
            <a:r>
              <a:rPr lang="en-US">
                <a:cs typeface="Times New Roman" pitchFamily="18" charset="0"/>
              </a:rPr>
              <a:t>Examples of Public Servants</a:t>
            </a:r>
            <a:r>
              <a:rPr lang="en-US"/>
              <a:t> </a:t>
            </a:r>
          </a:p>
        </p:txBody>
      </p:sp>
      <p:sp>
        <p:nvSpPr>
          <p:cNvPr id="952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30350" y="2362200"/>
            <a:ext cx="6308725" cy="3600450"/>
          </a:xfrm>
          <a:noFill/>
          <a:ln/>
        </p:spPr>
        <p:txBody>
          <a:bodyPr lIns="92075" tIns="46038" rIns="92075" bIns="46038"/>
          <a:lstStyle/>
          <a:p>
            <a:pPr marL="533400" indent="-533400">
              <a:buFontTx/>
              <a:buAutoNum type="alphaUcPeriod"/>
            </a:pPr>
            <a:r>
              <a:rPr lang="en-US" sz="2400">
                <a:solidFill>
                  <a:srgbClr val="FF0000"/>
                </a:solidFill>
                <a:cs typeface="Times New Roman" pitchFamily="18" charset="0"/>
              </a:rPr>
              <a:t>Public Safety</a:t>
            </a:r>
            <a:br>
              <a:rPr lang="en-US" sz="2400">
                <a:solidFill>
                  <a:srgbClr val="FF0000"/>
                </a:solidFill>
                <a:cs typeface="Times New Roman" pitchFamily="18" charset="0"/>
              </a:rPr>
            </a:br>
            <a:endParaRPr lang="en-US" sz="2400">
              <a:solidFill>
                <a:srgbClr val="FF0000"/>
              </a:solidFill>
              <a:cs typeface="Times New Roman" pitchFamily="18" charset="0"/>
            </a:endParaRPr>
          </a:p>
          <a:p>
            <a:pPr marL="914400" lvl="1" indent="-457200">
              <a:buFontTx/>
              <a:buAutoNum type="arabicPeriod"/>
            </a:pPr>
            <a:r>
              <a:rPr lang="en-US" sz="2000">
                <a:cs typeface="Times New Roman" pitchFamily="18" charset="0"/>
              </a:rPr>
              <a:t>Firemen</a:t>
            </a:r>
          </a:p>
          <a:p>
            <a:pPr marL="914400" lvl="1" indent="-457200">
              <a:buFontTx/>
              <a:buAutoNum type="arabicPeriod"/>
            </a:pPr>
            <a:r>
              <a:rPr lang="en-US" sz="2000">
                <a:cs typeface="Times New Roman" pitchFamily="18" charset="0"/>
              </a:rPr>
              <a:t>Police</a:t>
            </a:r>
          </a:p>
          <a:p>
            <a:pPr marL="914400" lvl="1" indent="-457200">
              <a:buFontTx/>
              <a:buAutoNum type="arabicPeriod"/>
            </a:pPr>
            <a:r>
              <a:rPr lang="en-US" sz="2000">
                <a:cs typeface="Times New Roman" pitchFamily="18" charset="0"/>
              </a:rPr>
              <a:t>Security</a:t>
            </a:r>
          </a:p>
          <a:p>
            <a:pPr marL="914400" lvl="1" indent="-457200">
              <a:buFontTx/>
              <a:buAutoNum type="arabicPeriod"/>
            </a:pPr>
            <a:r>
              <a:rPr lang="en-US" sz="2000">
                <a:cs typeface="Times New Roman" pitchFamily="18" charset="0"/>
              </a:rPr>
              <a:t>Health Inspectors</a:t>
            </a:r>
          </a:p>
          <a:p>
            <a:pPr marL="914400" lvl="1" indent="-457200">
              <a:buFontTx/>
              <a:buAutoNum type="arabicPeriod"/>
            </a:pPr>
            <a:r>
              <a:rPr lang="en-US" sz="2000">
                <a:cs typeface="Times New Roman" pitchFamily="18" charset="0"/>
              </a:rPr>
              <a:t>?</a:t>
            </a:r>
          </a:p>
          <a:p>
            <a:pPr marL="914400" lvl="1" indent="-457200">
              <a:buFontTx/>
              <a:buAutoNum type="arabicPeriod"/>
            </a:pPr>
            <a:r>
              <a:rPr lang="en-US" sz="2000">
                <a:cs typeface="Times New Roman" pitchFamily="18" charset="0"/>
              </a:rPr>
              <a:t>?</a:t>
            </a:r>
            <a:endParaRPr lang="en-US" sz="2000"/>
          </a:p>
        </p:txBody>
      </p:sp>
      <p:sp>
        <p:nvSpPr>
          <p:cNvPr id="95236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233488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Objective 2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HS 106 TM A1 </a:t>
            </a:r>
          </a:p>
        </p:txBody>
      </p:sp>
      <p:pic>
        <p:nvPicPr>
          <p:cNvPr id="95237" name="Picture 5" descr="MCj0416016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5000" y="2819400"/>
            <a:ext cx="2971800" cy="2209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prstGeom prst="rect">
            <a:avLst/>
          </a:prstGeom>
          <a:noFill/>
          <a:ln/>
        </p:spPr>
        <p:txBody>
          <a:bodyPr lIns="92075" tIns="46038" rIns="92075" bIns="46038"/>
          <a:lstStyle/>
          <a:p>
            <a:pPr>
              <a:buFont typeface="Wingdings" pitchFamily="2" charset="2"/>
              <a:buNone/>
            </a:pPr>
            <a:r>
              <a:rPr lang="en-US">
                <a:cs typeface="Times New Roman" pitchFamily="18" charset="0"/>
              </a:rPr>
              <a:t>Examples of public servants</a:t>
            </a:r>
            <a:r>
              <a:rPr lang="en-US"/>
              <a:t> 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800600" y="2362200"/>
            <a:ext cx="3962400" cy="4267200"/>
          </a:xfrm>
          <a:noFill/>
          <a:ln/>
        </p:spPr>
        <p:txBody>
          <a:bodyPr lIns="92075" tIns="46038" rIns="92075" bIns="46038"/>
          <a:lstStyle/>
          <a:p>
            <a:pPr marL="533400" indent="-533400">
              <a:buFontTx/>
              <a:buAutoNum type="alphaUcPeriod" startAt="2"/>
            </a:pPr>
            <a:r>
              <a:rPr lang="en-US" sz="2400">
                <a:solidFill>
                  <a:srgbClr val="FF0000"/>
                </a:solidFill>
                <a:cs typeface="Times New Roman" pitchFamily="18" charset="0"/>
              </a:rPr>
              <a:t>Health </a:t>
            </a:r>
            <a:r>
              <a:rPr lang="en-US" sz="2400">
                <a:cs typeface="Times New Roman" pitchFamily="18" charset="0"/>
              </a:rPr>
              <a:t/>
            </a:r>
            <a:br>
              <a:rPr lang="en-US" sz="2400">
                <a:cs typeface="Times New Roman" pitchFamily="18" charset="0"/>
              </a:rPr>
            </a:br>
            <a:endParaRPr lang="en-US" sz="2400">
              <a:cs typeface="Times New Roman" pitchFamily="18" charset="0"/>
            </a:endParaRPr>
          </a:p>
          <a:p>
            <a:pPr marL="914400" lvl="1" indent="-457200">
              <a:buFontTx/>
              <a:buAutoNum type="arabicPeriod"/>
            </a:pPr>
            <a:r>
              <a:rPr lang="en-US" sz="2000">
                <a:cs typeface="Times New Roman" pitchFamily="18" charset="0"/>
              </a:rPr>
              <a:t>Nurses</a:t>
            </a:r>
          </a:p>
          <a:p>
            <a:pPr marL="914400" lvl="1" indent="-457200">
              <a:buFontTx/>
              <a:buAutoNum type="arabicPeriod"/>
            </a:pPr>
            <a:r>
              <a:rPr lang="en-US" sz="2000">
                <a:cs typeface="Times New Roman" pitchFamily="18" charset="0"/>
              </a:rPr>
              <a:t>Doctors</a:t>
            </a:r>
          </a:p>
          <a:p>
            <a:pPr marL="914400" lvl="1" indent="-457200">
              <a:buFontTx/>
              <a:buAutoNum type="arabicPeriod"/>
            </a:pPr>
            <a:r>
              <a:rPr lang="en-US" sz="2000">
                <a:cs typeface="Times New Roman" pitchFamily="18" charset="0"/>
              </a:rPr>
              <a:t>Medical assistants</a:t>
            </a:r>
          </a:p>
          <a:p>
            <a:pPr marL="914400" lvl="1" indent="-457200">
              <a:buFontTx/>
              <a:buAutoNum type="arabicPeriod"/>
            </a:pPr>
            <a:r>
              <a:rPr lang="en-US" sz="2000">
                <a:cs typeface="Times New Roman" pitchFamily="18" charset="0"/>
              </a:rPr>
              <a:t>?</a:t>
            </a:r>
          </a:p>
          <a:p>
            <a:pPr marL="914400" lvl="1" indent="-457200">
              <a:buFontTx/>
              <a:buAutoNum type="arabicPeriod"/>
            </a:pPr>
            <a:r>
              <a:rPr lang="en-US" sz="2000">
                <a:cs typeface="Times New Roman" pitchFamily="18" charset="0"/>
              </a:rPr>
              <a:t>?</a:t>
            </a:r>
          </a:p>
          <a:p>
            <a:pPr marL="914400" lvl="1" indent="-457200">
              <a:buFontTx/>
              <a:buAutoNum type="arabicPeriod"/>
            </a:pPr>
            <a:r>
              <a:rPr lang="en-US" sz="2000">
                <a:cs typeface="Times New Roman" pitchFamily="18" charset="0"/>
              </a:rPr>
              <a:t>?</a:t>
            </a:r>
          </a:p>
        </p:txBody>
      </p:sp>
      <p:sp>
        <p:nvSpPr>
          <p:cNvPr id="68612" name="Text Box 4"/>
          <p:cNvSpPr txBox="1">
            <a:spLocks noChangeArrowheads="1"/>
          </p:cNvSpPr>
          <p:nvPr/>
        </p:nvSpPr>
        <p:spPr bwMode="auto">
          <a:xfrm>
            <a:off x="228600" y="6172200"/>
            <a:ext cx="1233488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Objective 2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HS 106 TM A2 </a:t>
            </a:r>
          </a:p>
        </p:txBody>
      </p:sp>
      <p:pic>
        <p:nvPicPr>
          <p:cNvPr id="68613" name="Picture 5" descr="MCj0295789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90600" y="2362200"/>
            <a:ext cx="2638425" cy="25606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>
          <a:prstGeom prst="rect">
            <a:avLst/>
          </a:prstGeom>
          <a:noFill/>
          <a:ln/>
        </p:spPr>
        <p:txBody>
          <a:bodyPr lIns="92075" tIns="46038" rIns="92075" bIns="46038"/>
          <a:lstStyle/>
          <a:p>
            <a:pPr>
              <a:buFont typeface="Wingdings" pitchFamily="2" charset="2"/>
              <a:buNone/>
            </a:pPr>
            <a:r>
              <a:rPr lang="en-US">
                <a:cs typeface="Times New Roman" pitchFamily="18" charset="0"/>
              </a:rPr>
              <a:t>Examples of public servants</a:t>
            </a:r>
            <a:r>
              <a:rPr lang="en-US"/>
              <a:t> 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143000" y="2438400"/>
            <a:ext cx="7848600" cy="4267200"/>
          </a:xfrm>
          <a:noFill/>
          <a:ln/>
        </p:spPr>
        <p:txBody>
          <a:bodyPr lIns="92075" tIns="46038" rIns="92075" bIns="46038"/>
          <a:lstStyle/>
          <a:p>
            <a:pPr marL="533400" indent="-533400">
              <a:buFontTx/>
              <a:buAutoNum type="alphaUcPeriod" startAt="3"/>
            </a:pPr>
            <a:r>
              <a:rPr lang="en-US" sz="2400">
                <a:solidFill>
                  <a:srgbClr val="FF0000"/>
                </a:solidFill>
                <a:cs typeface="Times New Roman" pitchFamily="18" charset="0"/>
              </a:rPr>
              <a:t>Education</a:t>
            </a:r>
            <a:r>
              <a:rPr lang="en-US" sz="2400">
                <a:cs typeface="Times New Roman" pitchFamily="18" charset="0"/>
              </a:rPr>
              <a:t> </a:t>
            </a:r>
            <a:br>
              <a:rPr lang="en-US" sz="2400">
                <a:cs typeface="Times New Roman" pitchFamily="18" charset="0"/>
              </a:rPr>
            </a:br>
            <a:endParaRPr lang="en-US" sz="2400">
              <a:cs typeface="Times New Roman" pitchFamily="18" charset="0"/>
            </a:endParaRPr>
          </a:p>
          <a:p>
            <a:pPr marL="914400" lvl="1" indent="-457200">
              <a:buFontTx/>
              <a:buAutoNum type="arabicPeriod"/>
            </a:pPr>
            <a:r>
              <a:rPr lang="en-US" sz="2000">
                <a:cs typeface="Times New Roman" pitchFamily="18" charset="0"/>
              </a:rPr>
              <a:t>Principals  </a:t>
            </a:r>
          </a:p>
          <a:p>
            <a:pPr marL="914400" lvl="1" indent="-457200">
              <a:buFontTx/>
              <a:buAutoNum type="arabicPeriod"/>
            </a:pPr>
            <a:r>
              <a:rPr lang="en-US" sz="2000">
                <a:cs typeface="Times New Roman" pitchFamily="18" charset="0"/>
              </a:rPr>
              <a:t>Teachers   </a:t>
            </a:r>
          </a:p>
          <a:p>
            <a:pPr marL="914400" lvl="1" indent="-457200">
              <a:buFontTx/>
              <a:buAutoNum type="arabicPeriod"/>
            </a:pPr>
            <a:r>
              <a:rPr lang="en-US" sz="2000">
                <a:cs typeface="Times New Roman" pitchFamily="18" charset="0"/>
              </a:rPr>
              <a:t>Secretaries </a:t>
            </a:r>
          </a:p>
          <a:p>
            <a:pPr marL="914400" lvl="1" indent="-457200">
              <a:buFontTx/>
              <a:buAutoNum type="arabicPeriod"/>
            </a:pPr>
            <a:r>
              <a:rPr lang="en-US" sz="2000">
                <a:cs typeface="Times New Roman" pitchFamily="18" charset="0"/>
              </a:rPr>
              <a:t>School Board Members </a:t>
            </a:r>
          </a:p>
          <a:p>
            <a:pPr marL="914400" lvl="1" indent="-457200">
              <a:buFontTx/>
              <a:buAutoNum type="arabicPeriod"/>
            </a:pPr>
            <a:r>
              <a:rPr lang="en-US" sz="2000">
                <a:cs typeface="Times New Roman" pitchFamily="18" charset="0"/>
              </a:rPr>
              <a:t>Professors </a:t>
            </a:r>
          </a:p>
          <a:p>
            <a:pPr marL="914400" lvl="1" indent="-457200">
              <a:buFontTx/>
              <a:buAutoNum type="arabicPeriod"/>
            </a:pPr>
            <a:r>
              <a:rPr lang="en-US" sz="2000">
                <a:cs typeface="Times New Roman" pitchFamily="18" charset="0"/>
              </a:rPr>
              <a:t>Researchers</a:t>
            </a:r>
          </a:p>
          <a:p>
            <a:pPr marL="914400" lvl="1" indent="-457200">
              <a:buFontTx/>
              <a:buAutoNum type="arabicPeriod"/>
            </a:pPr>
            <a:r>
              <a:rPr lang="en-US" sz="2000">
                <a:cs typeface="Times New Roman" pitchFamily="18" charset="0"/>
              </a:rPr>
              <a:t>?</a:t>
            </a:r>
          </a:p>
          <a:p>
            <a:pPr marL="914400" lvl="1" indent="-457200">
              <a:buFontTx/>
              <a:buAutoNum type="arabicPeriod"/>
            </a:pPr>
            <a:r>
              <a:rPr lang="en-US" sz="2000">
                <a:cs typeface="Times New Roman" pitchFamily="18" charset="0"/>
              </a:rPr>
              <a:t>?</a:t>
            </a:r>
          </a:p>
          <a:p>
            <a:pPr marL="914400" lvl="1" indent="-457200">
              <a:buFontTx/>
              <a:buAutoNum type="arabicPeriod"/>
            </a:pPr>
            <a:r>
              <a:rPr lang="en-US" sz="2000">
                <a:cs typeface="Times New Roman" pitchFamily="18" charset="0"/>
              </a:rPr>
              <a:t>? </a:t>
            </a:r>
          </a:p>
        </p:txBody>
      </p:sp>
      <p:sp>
        <p:nvSpPr>
          <p:cNvPr id="69636" name="Text Box 4"/>
          <p:cNvSpPr txBox="1">
            <a:spLocks noChangeArrowheads="1"/>
          </p:cNvSpPr>
          <p:nvPr/>
        </p:nvSpPr>
        <p:spPr bwMode="auto">
          <a:xfrm>
            <a:off x="0" y="6400800"/>
            <a:ext cx="1233488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Objective 2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HS 106 TM A3 </a:t>
            </a:r>
          </a:p>
        </p:txBody>
      </p:sp>
      <p:pic>
        <p:nvPicPr>
          <p:cNvPr id="69637" name="Picture 5" descr="MCBD07023_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53200" y="3276600"/>
            <a:ext cx="1633538" cy="18176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>
          <a:prstGeom prst="rect">
            <a:avLst/>
          </a:prstGeom>
          <a:noFill/>
          <a:ln/>
        </p:spPr>
        <p:txBody>
          <a:bodyPr lIns="92075" tIns="46038" rIns="92075" bIns="46038"/>
          <a:lstStyle/>
          <a:p>
            <a:pPr>
              <a:buFont typeface="Wingdings" pitchFamily="2" charset="2"/>
              <a:buNone/>
            </a:pPr>
            <a:r>
              <a:rPr lang="en-US">
                <a:cs typeface="Times New Roman" pitchFamily="18" charset="0"/>
              </a:rPr>
              <a:t>Examples of public servants</a:t>
            </a:r>
            <a:r>
              <a:rPr lang="en-US"/>
              <a:t> 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066800" y="2438400"/>
            <a:ext cx="7467600" cy="4343400"/>
          </a:xfrm>
          <a:noFill/>
          <a:ln/>
        </p:spPr>
        <p:txBody>
          <a:bodyPr lIns="92075" tIns="46038" rIns="92075" bIns="46038"/>
          <a:lstStyle/>
          <a:p>
            <a:pPr marL="533400" indent="-533400">
              <a:buFontTx/>
              <a:buAutoNum type="alphaUcPeriod" startAt="4"/>
            </a:pPr>
            <a:r>
              <a:rPr lang="en-US" sz="2400">
                <a:solidFill>
                  <a:srgbClr val="FF0000"/>
                </a:solidFill>
                <a:cs typeface="Times New Roman" pitchFamily="18" charset="0"/>
              </a:rPr>
              <a:t>Government Officials</a:t>
            </a:r>
            <a:r>
              <a:rPr lang="en-US" sz="2400">
                <a:cs typeface="Times New Roman" pitchFamily="18" charset="0"/>
              </a:rPr>
              <a:t>  </a:t>
            </a:r>
            <a:br>
              <a:rPr lang="en-US" sz="2400">
                <a:cs typeface="Times New Roman" pitchFamily="18" charset="0"/>
              </a:rPr>
            </a:br>
            <a:endParaRPr lang="en-US" sz="2400">
              <a:cs typeface="Times New Roman" pitchFamily="18" charset="0"/>
            </a:endParaRPr>
          </a:p>
          <a:p>
            <a:pPr marL="914400" lvl="1" indent="-457200">
              <a:buFontTx/>
              <a:buAutoNum type="arabicPeriod"/>
            </a:pPr>
            <a:r>
              <a:rPr lang="en-US" sz="2000">
                <a:cs typeface="Times New Roman" pitchFamily="18" charset="0"/>
              </a:rPr>
              <a:t>Politicians 	  </a:t>
            </a:r>
          </a:p>
          <a:p>
            <a:pPr marL="914400" lvl="1" indent="-457200">
              <a:buFontTx/>
              <a:buAutoNum type="arabicPeriod"/>
            </a:pPr>
            <a:r>
              <a:rPr lang="en-US" sz="2000">
                <a:cs typeface="Times New Roman" pitchFamily="18" charset="0"/>
              </a:rPr>
              <a:t>Government Staff    </a:t>
            </a:r>
          </a:p>
          <a:p>
            <a:pPr marL="914400" lvl="1" indent="-457200">
              <a:buFontTx/>
              <a:buAutoNum type="arabicPeriod"/>
            </a:pPr>
            <a:r>
              <a:rPr lang="en-US" sz="2000">
                <a:cs typeface="Times New Roman" pitchFamily="18" charset="0"/>
              </a:rPr>
              <a:t>Transportation Personnel  </a:t>
            </a:r>
          </a:p>
          <a:p>
            <a:pPr marL="914400" lvl="1" indent="-457200">
              <a:buFontTx/>
              <a:buAutoNum type="arabicPeriod"/>
            </a:pPr>
            <a:r>
              <a:rPr lang="en-US" sz="2000">
                <a:cs typeface="Times New Roman" pitchFamily="18" charset="0"/>
              </a:rPr>
              <a:t>School Board Members </a:t>
            </a:r>
          </a:p>
          <a:p>
            <a:pPr marL="914400" lvl="1" indent="-457200">
              <a:buFontTx/>
              <a:buAutoNum type="arabicPeriod"/>
            </a:pPr>
            <a:r>
              <a:rPr lang="en-US" sz="2000">
                <a:cs typeface="Times New Roman" pitchFamily="18" charset="0"/>
              </a:rPr>
              <a:t>Utility Personnel -electricity, phone, gas, cable, etc.-  </a:t>
            </a:r>
          </a:p>
          <a:p>
            <a:pPr marL="914400" lvl="1" indent="-457200">
              <a:buFontTx/>
              <a:buAutoNum type="arabicPeriod"/>
            </a:pPr>
            <a:r>
              <a:rPr lang="en-US" sz="2000">
                <a:cs typeface="Times New Roman" pitchFamily="18" charset="0"/>
              </a:rPr>
              <a:t>Community Officials </a:t>
            </a:r>
          </a:p>
          <a:p>
            <a:pPr marL="914400" lvl="1" indent="-457200">
              <a:buFontTx/>
              <a:buAutoNum type="arabicPeriod"/>
            </a:pPr>
            <a:r>
              <a:rPr lang="en-US" sz="2000">
                <a:cs typeface="Times New Roman" pitchFamily="18" charset="0"/>
              </a:rPr>
              <a:t>Military Personnel </a:t>
            </a:r>
          </a:p>
          <a:p>
            <a:pPr marL="914400" lvl="1" indent="-457200">
              <a:buFontTx/>
              <a:buAutoNum type="arabicPeriod"/>
            </a:pPr>
            <a:r>
              <a:rPr lang="en-US" sz="2000">
                <a:cs typeface="Times New Roman" pitchFamily="18" charset="0"/>
              </a:rPr>
              <a:t>?</a:t>
            </a:r>
          </a:p>
          <a:p>
            <a:pPr marL="914400" lvl="1" indent="-457200">
              <a:buFontTx/>
              <a:buAutoNum type="arabicPeriod"/>
            </a:pPr>
            <a:r>
              <a:rPr lang="en-US" sz="2000">
                <a:cs typeface="Times New Roman" pitchFamily="18" charset="0"/>
              </a:rPr>
              <a:t>? </a:t>
            </a:r>
          </a:p>
        </p:txBody>
      </p:sp>
      <p:sp>
        <p:nvSpPr>
          <p:cNvPr id="70660" name="Text Box 4"/>
          <p:cNvSpPr txBox="1">
            <a:spLocks noChangeArrowheads="1"/>
          </p:cNvSpPr>
          <p:nvPr/>
        </p:nvSpPr>
        <p:spPr bwMode="auto">
          <a:xfrm>
            <a:off x="0" y="6400800"/>
            <a:ext cx="1233488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Objective 2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HS 106 TM A4 </a:t>
            </a:r>
          </a:p>
        </p:txBody>
      </p:sp>
      <p:pic>
        <p:nvPicPr>
          <p:cNvPr id="70661" name="Picture 5" descr="MCj0429899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48400" y="2743200"/>
            <a:ext cx="1873250" cy="17811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0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06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706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706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706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706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706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706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7065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59" grpId="0" build="p" bldLvl="5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>
          <a:prstGeom prst="rect">
            <a:avLst/>
          </a:prstGeom>
          <a:noFill/>
          <a:ln/>
        </p:spPr>
        <p:txBody>
          <a:bodyPr lIns="92075" tIns="46038" rIns="92075" bIns="46038"/>
          <a:lstStyle/>
          <a:p>
            <a:pPr>
              <a:buFont typeface="Wingdings" pitchFamily="2" charset="2"/>
              <a:buNone/>
            </a:pPr>
            <a:r>
              <a:rPr lang="en-US">
                <a:cs typeface="Times New Roman" pitchFamily="18" charset="0"/>
              </a:rPr>
              <a:t>Examples of public servants</a:t>
            </a:r>
            <a:r>
              <a:rPr lang="en-US"/>
              <a:t> 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343400" y="2590800"/>
            <a:ext cx="6308725" cy="3165475"/>
          </a:xfrm>
          <a:noFill/>
          <a:ln/>
        </p:spPr>
        <p:txBody>
          <a:bodyPr lIns="92075" tIns="46038" rIns="92075" bIns="46038"/>
          <a:lstStyle/>
          <a:p>
            <a:pPr marL="533400" indent="-533400">
              <a:buFontTx/>
              <a:buAutoNum type="alphaUcPeriod" startAt="5"/>
            </a:pPr>
            <a:r>
              <a:rPr lang="en-US" sz="2400">
                <a:solidFill>
                  <a:srgbClr val="FF0000"/>
                </a:solidFill>
                <a:cs typeface="Times New Roman" pitchFamily="18" charset="0"/>
              </a:rPr>
              <a:t>Service Organizations</a:t>
            </a:r>
            <a:r>
              <a:rPr lang="en-US" sz="2400">
                <a:cs typeface="Times New Roman" pitchFamily="18" charset="0"/>
              </a:rPr>
              <a:t> </a:t>
            </a:r>
            <a:br>
              <a:rPr lang="en-US" sz="2400">
                <a:cs typeface="Times New Roman" pitchFamily="18" charset="0"/>
              </a:rPr>
            </a:br>
            <a:endParaRPr lang="en-US" sz="2400">
              <a:cs typeface="Times New Roman" pitchFamily="18" charset="0"/>
            </a:endParaRPr>
          </a:p>
          <a:p>
            <a:pPr marL="914400" lvl="1" indent="-457200">
              <a:buFontTx/>
              <a:buAutoNum type="arabicPeriod"/>
            </a:pPr>
            <a:r>
              <a:rPr lang="en-US" sz="2000">
                <a:cs typeface="Times New Roman" pitchFamily="18" charset="0"/>
              </a:rPr>
              <a:t>United Way 	  </a:t>
            </a:r>
          </a:p>
          <a:p>
            <a:pPr marL="914400" lvl="1" indent="-457200">
              <a:buFontTx/>
              <a:buAutoNum type="arabicPeriod"/>
            </a:pPr>
            <a:r>
              <a:rPr lang="en-US" sz="2000">
                <a:cs typeface="Times New Roman" pitchFamily="18" charset="0"/>
              </a:rPr>
              <a:t>YMCA </a:t>
            </a:r>
          </a:p>
          <a:p>
            <a:pPr marL="914400" lvl="1" indent="-457200">
              <a:buFontTx/>
              <a:buAutoNum type="arabicPeriod"/>
            </a:pPr>
            <a:r>
              <a:rPr lang="en-US" sz="2000">
                <a:cs typeface="Times New Roman" pitchFamily="18" charset="0"/>
              </a:rPr>
              <a:t>?</a:t>
            </a:r>
          </a:p>
          <a:p>
            <a:pPr marL="914400" lvl="1" indent="-457200">
              <a:buFontTx/>
              <a:buAutoNum type="arabicPeriod"/>
            </a:pPr>
            <a:r>
              <a:rPr lang="en-US" sz="2000">
                <a:cs typeface="Times New Roman" pitchFamily="18" charset="0"/>
              </a:rPr>
              <a:t>?</a:t>
            </a:r>
          </a:p>
          <a:p>
            <a:pPr marL="914400" lvl="1" indent="-457200">
              <a:buFontTx/>
              <a:buAutoNum type="arabicPeriod"/>
            </a:pPr>
            <a:endParaRPr lang="en-US" sz="2000">
              <a:cs typeface="Times New Roman" pitchFamily="18" charset="0"/>
            </a:endParaRPr>
          </a:p>
        </p:txBody>
      </p:sp>
      <p:sp>
        <p:nvSpPr>
          <p:cNvPr id="71684" name="Text Box 4"/>
          <p:cNvSpPr txBox="1">
            <a:spLocks noChangeArrowheads="1"/>
          </p:cNvSpPr>
          <p:nvPr/>
        </p:nvSpPr>
        <p:spPr bwMode="auto">
          <a:xfrm>
            <a:off x="0" y="6400800"/>
            <a:ext cx="1233488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Objective 2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HS 106 TM A5 </a:t>
            </a:r>
          </a:p>
        </p:txBody>
      </p:sp>
      <p:pic>
        <p:nvPicPr>
          <p:cNvPr id="71685" name="Picture 5" descr="MCBD10542_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9200" y="3124200"/>
            <a:ext cx="2514600" cy="2514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1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1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16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716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716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83" grpId="0" build="p" bldLvl="5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>
          <a:prstGeom prst="rect">
            <a:avLst/>
          </a:prstGeom>
          <a:noFill/>
          <a:ln/>
        </p:spPr>
        <p:txBody>
          <a:bodyPr lIns="92075" tIns="46038" rIns="92075" bIns="46038"/>
          <a:lstStyle/>
          <a:p>
            <a:pPr>
              <a:buFont typeface="Wingdings" pitchFamily="2" charset="2"/>
              <a:buNone/>
            </a:pPr>
            <a:r>
              <a:rPr lang="en-US" sz="4800">
                <a:cs typeface="Times New Roman" pitchFamily="18" charset="0"/>
              </a:rPr>
              <a:t>True or False</a:t>
            </a:r>
            <a:r>
              <a:rPr lang="en-US" sz="4800"/>
              <a:t> </a:t>
            </a:r>
          </a:p>
        </p:txBody>
      </p:sp>
      <p:sp>
        <p:nvSpPr>
          <p:cNvPr id="97284" name="Text Box 4"/>
          <p:cNvSpPr txBox="1">
            <a:spLocks noChangeArrowheads="1"/>
          </p:cNvSpPr>
          <p:nvPr/>
        </p:nvSpPr>
        <p:spPr bwMode="auto">
          <a:xfrm>
            <a:off x="228600" y="6172200"/>
            <a:ext cx="13716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endParaRPr lang="en-US" sz="1200" b="1">
              <a:solidFill>
                <a:srgbClr val="000000"/>
              </a:solidFill>
            </a:endParaRPr>
          </a:p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HS 106 Assess</a:t>
            </a:r>
          </a:p>
        </p:txBody>
      </p:sp>
      <p:sp>
        <p:nvSpPr>
          <p:cNvPr id="97285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2362200"/>
            <a:ext cx="8534400" cy="36576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sz="2000"/>
              <a:t>	____________1. Civic leaders must be elected.</a:t>
            </a:r>
            <a:br>
              <a:rPr lang="en-US" sz="2000"/>
            </a:br>
            <a:endParaRPr lang="en-US" sz="2000"/>
          </a:p>
          <a:p>
            <a:pPr>
              <a:buFont typeface="Wingdings" pitchFamily="2" charset="2"/>
              <a:buNone/>
            </a:pPr>
            <a:r>
              <a:rPr lang="en-US" sz="2000"/>
              <a:t/>
            </a:r>
            <a:br>
              <a:rPr lang="en-US" sz="2000"/>
            </a:br>
            <a:r>
              <a:rPr lang="en-US" sz="2000"/>
              <a:t>____________2. Civic leaders are the same as public servants.</a:t>
            </a:r>
            <a:br>
              <a:rPr lang="en-US" sz="2000"/>
            </a:br>
            <a:endParaRPr lang="en-US" sz="2000"/>
          </a:p>
          <a:p>
            <a:pPr>
              <a:buFont typeface="Wingdings" pitchFamily="2" charset="2"/>
              <a:buNone/>
            </a:pPr>
            <a:r>
              <a:rPr lang="en-US" sz="2000"/>
              <a:t/>
            </a:r>
            <a:br>
              <a:rPr lang="en-US" sz="2000"/>
            </a:br>
            <a:r>
              <a:rPr lang="en-US" sz="2000"/>
              <a:t>____________3. Public servants make it their job to serve others.</a:t>
            </a:r>
            <a:br>
              <a:rPr lang="en-US" sz="2000"/>
            </a:br>
            <a:endParaRPr lang="en-US" sz="2000"/>
          </a:p>
          <a:p>
            <a:pPr>
              <a:buFont typeface="Wingdings" pitchFamily="2" charset="2"/>
              <a:buNone/>
            </a:pPr>
            <a:r>
              <a:rPr lang="en-US" sz="2000"/>
              <a:t/>
            </a:r>
            <a:br>
              <a:rPr lang="en-US" sz="2000"/>
            </a:br>
            <a:r>
              <a:rPr lang="en-US" sz="2000"/>
              <a:t>____________4. Public servants are few and far between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Capsules">
  <a:themeElements>
    <a:clrScheme name="Capsules 1">
      <a:dk1>
        <a:srgbClr val="003366"/>
      </a:dk1>
      <a:lt1>
        <a:srgbClr val="FFFFFF"/>
      </a:lt1>
      <a:dk2>
        <a:srgbClr val="006666"/>
      </a:dk2>
      <a:lt2>
        <a:srgbClr val="666699"/>
      </a:lt2>
      <a:accent1>
        <a:srgbClr val="33CCCC"/>
      </a:accent1>
      <a:accent2>
        <a:srgbClr val="99CC99"/>
      </a:accent2>
      <a:accent3>
        <a:srgbClr val="FFFFFF"/>
      </a:accent3>
      <a:accent4>
        <a:srgbClr val="002A56"/>
      </a:accent4>
      <a:accent5>
        <a:srgbClr val="ADE2E2"/>
      </a:accent5>
      <a:accent6>
        <a:srgbClr val="8AB98A"/>
      </a:accent6>
      <a:hlink>
        <a:srgbClr val="003366"/>
      </a:hlink>
      <a:folHlink>
        <a:srgbClr val="CC99FF"/>
      </a:folHlink>
    </a:clrScheme>
    <a:fontScheme name="Capsule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Capsules 1">
        <a:dk1>
          <a:srgbClr val="003366"/>
        </a:dk1>
        <a:lt1>
          <a:srgbClr val="FFFFFF"/>
        </a:lt1>
        <a:dk2>
          <a:srgbClr val="006666"/>
        </a:dk2>
        <a:lt2>
          <a:srgbClr val="666699"/>
        </a:lt2>
        <a:accent1>
          <a:srgbClr val="33CCCC"/>
        </a:accent1>
        <a:accent2>
          <a:srgbClr val="99CC99"/>
        </a:accent2>
        <a:accent3>
          <a:srgbClr val="FFFFFF"/>
        </a:accent3>
        <a:accent4>
          <a:srgbClr val="002A56"/>
        </a:accent4>
        <a:accent5>
          <a:srgbClr val="ADE2E2"/>
        </a:accent5>
        <a:accent6>
          <a:srgbClr val="8AB98A"/>
        </a:accent6>
        <a:hlink>
          <a:srgbClr val="003366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2">
        <a:dk1>
          <a:srgbClr val="000000"/>
        </a:dk1>
        <a:lt1>
          <a:srgbClr val="FFFFFF"/>
        </a:lt1>
        <a:dk2>
          <a:srgbClr val="000000"/>
        </a:dk2>
        <a:lt2>
          <a:srgbClr val="808000"/>
        </a:lt2>
        <a:accent1>
          <a:srgbClr val="FFCC99"/>
        </a:accent1>
        <a:accent2>
          <a:srgbClr val="99CC00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8AB900"/>
        </a:accent6>
        <a:hlink>
          <a:srgbClr val="336600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3">
        <a:dk1>
          <a:srgbClr val="006699"/>
        </a:dk1>
        <a:lt1>
          <a:srgbClr val="FFFFFF"/>
        </a:lt1>
        <a:dk2>
          <a:srgbClr val="6699FF"/>
        </a:dk2>
        <a:lt2>
          <a:srgbClr val="FFFFFF"/>
        </a:lt2>
        <a:accent1>
          <a:srgbClr val="33CCCC"/>
        </a:accent1>
        <a:accent2>
          <a:srgbClr val="006699"/>
        </a:accent2>
        <a:accent3>
          <a:srgbClr val="B8CAFF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99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4">
        <a:dk1>
          <a:srgbClr val="000000"/>
        </a:dk1>
        <a:lt1>
          <a:srgbClr val="FFFFFF"/>
        </a:lt1>
        <a:dk2>
          <a:srgbClr val="9900CC"/>
        </a:dk2>
        <a:lt2>
          <a:srgbClr val="006600"/>
        </a:lt2>
        <a:accent1>
          <a:srgbClr val="33CC33"/>
        </a:accent1>
        <a:accent2>
          <a:srgbClr val="FFCC66"/>
        </a:accent2>
        <a:accent3>
          <a:srgbClr val="FFFFFF"/>
        </a:accent3>
        <a:accent4>
          <a:srgbClr val="000000"/>
        </a:accent4>
        <a:accent5>
          <a:srgbClr val="ADE2AD"/>
        </a:accent5>
        <a:accent6>
          <a:srgbClr val="E7B95C"/>
        </a:accent6>
        <a:hlink>
          <a:srgbClr val="0033CC"/>
        </a:hlink>
        <a:folHlink>
          <a:srgbClr val="CC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5">
        <a:dk1>
          <a:srgbClr val="000066"/>
        </a:dk1>
        <a:lt1>
          <a:srgbClr val="FFFFFF"/>
        </a:lt1>
        <a:dk2>
          <a:srgbClr val="336699"/>
        </a:dk2>
        <a:lt2>
          <a:srgbClr val="FFFFEB"/>
        </a:lt2>
        <a:accent1>
          <a:srgbClr val="99CCFF"/>
        </a:accent1>
        <a:accent2>
          <a:srgbClr val="9999FF"/>
        </a:accent2>
        <a:accent3>
          <a:srgbClr val="ADB8CA"/>
        </a:accent3>
        <a:accent4>
          <a:srgbClr val="DADADA"/>
        </a:accent4>
        <a:accent5>
          <a:srgbClr val="CAE2FF"/>
        </a:accent5>
        <a:accent6>
          <a:srgbClr val="8A8A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6">
        <a:dk1>
          <a:srgbClr val="808000"/>
        </a:dk1>
        <a:lt1>
          <a:srgbClr val="FFFFFF"/>
        </a:lt1>
        <a:dk2>
          <a:srgbClr val="006666"/>
        </a:dk2>
        <a:lt2>
          <a:srgbClr val="FFFFFF"/>
        </a:lt2>
        <a:accent1>
          <a:srgbClr val="FFCC66"/>
        </a:accent1>
        <a:accent2>
          <a:srgbClr val="00ACA8"/>
        </a:accent2>
        <a:accent3>
          <a:srgbClr val="AAB8B8"/>
        </a:accent3>
        <a:accent4>
          <a:srgbClr val="DADADA"/>
        </a:accent4>
        <a:accent5>
          <a:srgbClr val="FFE2B8"/>
        </a:accent5>
        <a:accent6>
          <a:srgbClr val="009B98"/>
        </a:accent6>
        <a:hlink>
          <a:srgbClr val="CCCC00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7">
        <a:dk1>
          <a:srgbClr val="FFFFCC"/>
        </a:dk1>
        <a:lt1>
          <a:srgbClr val="FFFFFF"/>
        </a:lt1>
        <a:dk2>
          <a:srgbClr val="660033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B8AAAD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FFCC00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8">
        <a:dk1>
          <a:srgbClr val="FF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CC00"/>
        </a:accent1>
        <a:accent2>
          <a:srgbClr val="CC3300"/>
        </a:accent2>
        <a:accent3>
          <a:srgbClr val="AA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FF6600"/>
        </a:hlink>
        <a:folHlink>
          <a:srgbClr val="FF7C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8BB5179-AD71-49FF-B4F4-8822C4C75A8C}">
  <ds:schemaRefs>
    <ds:schemaRef ds:uri="http://www.w3.org/XML/1998/namespace"/>
    <ds:schemaRef ds:uri="http://schemas.microsoft.com/office/2006/metadata/properties"/>
    <ds:schemaRef ds:uri="7d75d6f9-8bd4-4602-97a0-53722360a9f2"/>
    <ds:schemaRef ds:uri="http://schemas.microsoft.com/office/infopath/2007/PartnerControls"/>
    <ds:schemaRef ds:uri="http://purl.org/dc/dcmitype/"/>
    <ds:schemaRef ds:uri="http://schemas.microsoft.com/office/2006/documentManagement/types"/>
    <ds:schemaRef ds:uri="http://schemas.openxmlformats.org/package/2006/metadata/core-properties"/>
    <ds:schemaRef ds:uri="http://purl.org/dc/terms/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1EB82BFC-5621-41D9-921D-25AEAD46875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BD423C2-110E-4F33-86E2-BCC728BE99E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Capsules</Template>
  <TotalTime>85</TotalTime>
  <Words>95</Words>
  <Application>Microsoft Office PowerPoint</Application>
  <PresentationFormat>On-screen Show (4:3)</PresentationFormat>
  <Paragraphs>82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Brush Script MT</vt:lpstr>
      <vt:lpstr>Times New Roman</vt:lpstr>
      <vt:lpstr>Wingdings</vt:lpstr>
      <vt:lpstr>Capsules</vt:lpstr>
      <vt:lpstr>Involvement in Public Service </vt:lpstr>
      <vt:lpstr>Civic Leadership </vt:lpstr>
      <vt:lpstr>Examples of Public Servants </vt:lpstr>
      <vt:lpstr>Examples of public servants </vt:lpstr>
      <vt:lpstr>Examples of public servants </vt:lpstr>
      <vt:lpstr>Examples of public servants </vt:lpstr>
      <vt:lpstr>Examples of public servants </vt:lpstr>
      <vt:lpstr>True or False 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19</cp:revision>
  <cp:lastPrinted>1601-01-01T00:00:00Z</cp:lastPrinted>
  <dcterms:created xsi:type="dcterms:W3CDTF">2003-11-25T06:13:37Z</dcterms:created>
  <dcterms:modified xsi:type="dcterms:W3CDTF">2018-07-09T19:31:22Z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