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1" r:id="rId5"/>
    <p:sldId id="257" r:id="rId6"/>
    <p:sldId id="259" r:id="rId7"/>
    <p:sldId id="260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915A9E32-568E-4EFC-97FB-8096D956C31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7A718FC7-C06C-4896-A0F2-9BDAC94CACF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5B31E1-F699-41A3-85CA-05C3A9FD34CA}" type="slidenum">
              <a:rPr lang="en-US"/>
              <a:pPr/>
              <a:t>1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2E78FD-7D5C-4117-AAF3-50A31AA4E8AA}" type="slidenum">
              <a:rPr lang="en-US"/>
              <a:pPr/>
              <a:t>2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F15DF7-7C7A-4CED-8495-226F433BF5E6}" type="slidenum">
              <a:rPr lang="en-US"/>
              <a:pPr/>
              <a:t>3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EDDE30-454D-4EA4-AEBA-8FAC33711114}" type="slidenum">
              <a:rPr lang="en-US"/>
              <a:pPr/>
              <a:t>4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1FD5F3-A25E-4621-876E-01DFC7FEC620}" type="slidenum">
              <a:rPr lang="en-US"/>
              <a:pPr/>
              <a:t>5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AE91C2-41A0-4451-BCAF-A6731FAE2AFE}" type="slidenum">
              <a:rPr lang="en-US"/>
              <a:pPr/>
              <a:t>6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443067-3D0A-4E99-8530-F6D5B9FFF01A}" type="slidenum">
              <a:rPr lang="en-US"/>
              <a:pPr/>
              <a:t>7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141E96-F296-4472-A28B-AE8F52998E4F}" type="slidenum">
              <a:rPr lang="en-US"/>
              <a:pPr/>
              <a:t>8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A59D4C-64BB-4973-B387-DD2D0AE11B15}" type="slidenum">
              <a:rPr lang="en-US"/>
              <a:pPr/>
              <a:t>9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1066800" y="3124200"/>
            <a:ext cx="7467600" cy="1524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1066800" y="1295400"/>
            <a:ext cx="7467600" cy="1524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2" name="AutoShape 18"/>
          <p:cNvSpPr>
            <a:spLocks noChangeArrowheads="1"/>
          </p:cNvSpPr>
          <p:nvPr userDrawn="1"/>
        </p:nvSpPr>
        <p:spPr bwMode="auto">
          <a:xfrm rot="6000000">
            <a:off x="762000" y="6096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3" name="AutoShape 19"/>
          <p:cNvSpPr>
            <a:spLocks noChangeArrowheads="1"/>
          </p:cNvSpPr>
          <p:nvPr userDrawn="1"/>
        </p:nvSpPr>
        <p:spPr bwMode="auto">
          <a:xfrm rot="6000000">
            <a:off x="533400" y="5334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1676400"/>
            <a:ext cx="7620000" cy="14478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How organizations create culture, brand, and traditions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657600"/>
            <a:ext cx="72390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cs typeface="Times New Roman" pitchFamily="18" charset="0"/>
              </a:rPr>
              <a:t>What are the components of a successful organization? </a:t>
            </a:r>
            <a:endParaRPr lang="en-US"/>
          </a:p>
          <a:p>
            <a:pPr algn="ctr"/>
            <a:endParaRPr lang="en-US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-76200" y="5853113"/>
            <a:ext cx="1219200" cy="1004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FFA: An Integral Component of Agricultural Education</a:t>
            </a:r>
            <a:r>
              <a:rPr lang="en-US" sz="12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1524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6400800" cy="41148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>
                <a:cs typeface="Times New Roman" pitchFamily="18" charset="0"/>
              </a:rPr>
              <a:t>What meaning do the things you selected have for you?</a:t>
            </a:r>
          </a:p>
          <a:p>
            <a:pPr>
              <a:buFontTx/>
              <a:buNone/>
            </a:pPr>
            <a:endParaRPr lang="en-US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>
                <a:cs typeface="Times New Roman" pitchFamily="18" charset="0"/>
              </a:rPr>
              <a:t>What values do they represent?</a:t>
            </a:r>
          </a:p>
          <a:p>
            <a:pPr>
              <a:buFontTx/>
              <a:buNone/>
            </a:pPr>
            <a:endParaRPr lang="en-US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>
                <a:cs typeface="Times New Roman" pitchFamily="18" charset="0"/>
              </a:rPr>
              <a:t>What does that tell you 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about yourself?</a:t>
            </a:r>
            <a:r>
              <a:rPr lang="en-US" sz="2800"/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172200"/>
            <a:ext cx="114935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Interest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111 TM A </a:t>
            </a:r>
          </a:p>
        </p:txBody>
      </p:sp>
      <p:sp>
        <p:nvSpPr>
          <p:cNvPr id="5211" name="Text Box 91"/>
          <p:cNvSpPr txBox="1">
            <a:spLocks noChangeArrowheads="1"/>
          </p:cNvSpPr>
          <p:nvPr/>
        </p:nvSpPr>
        <p:spPr bwMode="auto">
          <a:xfrm>
            <a:off x="1828800" y="304800"/>
            <a:ext cx="5029200" cy="9144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>
                <a:solidFill>
                  <a:srgbClr val="000000"/>
                </a:solidFill>
              </a:rPr>
              <a:t>Define Yourself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676400"/>
            <a:ext cx="7620000" cy="48768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Cultural symbol: </a:t>
            </a:r>
          </a:p>
          <a:p>
            <a:pPr lvl="1"/>
            <a:r>
              <a:rPr lang="en-US" sz="2000">
                <a:cs typeface="Times New Roman" pitchFamily="18" charset="0"/>
              </a:rPr>
              <a:t>unique language, pictures or other physical objects that have a specific meaning within an organization.</a:t>
            </a:r>
          </a:p>
          <a:p>
            <a:pPr>
              <a:buFontTx/>
              <a:buNone/>
            </a:pPr>
            <a:endParaRPr lang="en-US" sz="240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Cultural value: </a:t>
            </a:r>
          </a:p>
          <a:p>
            <a:pPr lvl="1"/>
            <a:r>
              <a:rPr lang="en-US" sz="2000">
                <a:cs typeface="Times New Roman" pitchFamily="18" charset="0"/>
              </a:rPr>
              <a:t>shared beliefs, notions, and mind-sets about what things are good and of worth within an organization. </a:t>
            </a:r>
          </a:p>
          <a:p>
            <a:pPr>
              <a:buFontTx/>
              <a:buNone/>
            </a:pPr>
            <a:endParaRPr lang="en-US" sz="240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Tradition:</a:t>
            </a:r>
            <a:r>
              <a:rPr lang="en-US" sz="2400">
                <a:cs typeface="Times New Roman" pitchFamily="18" charset="0"/>
              </a:rPr>
              <a:t> </a:t>
            </a:r>
          </a:p>
          <a:p>
            <a:pPr lvl="1"/>
            <a:r>
              <a:rPr lang="en-US" sz="2000">
                <a:cs typeface="Times New Roman" pitchFamily="18" charset="0"/>
              </a:rPr>
              <a:t>actions and behaviors shaped by cultural values and experiences of organizational members.</a:t>
            </a:r>
            <a:r>
              <a:rPr lang="en-US" sz="2000"/>
              <a:t>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111 TM B </a:t>
            </a:r>
          </a:p>
        </p:txBody>
      </p:sp>
      <p:sp>
        <p:nvSpPr>
          <p:cNvPr id="66569" name="Text Box 9"/>
          <p:cNvSpPr txBox="1">
            <a:spLocks noChangeArrowheads="1"/>
          </p:cNvSpPr>
          <p:nvPr/>
        </p:nvSpPr>
        <p:spPr bwMode="auto">
          <a:xfrm>
            <a:off x="1676400" y="457200"/>
            <a:ext cx="6553200" cy="762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Symbol, Value, Tradition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914400"/>
            <a:ext cx="7772400" cy="438150"/>
          </a:xfrm>
          <a:noFill/>
          <a:ln/>
        </p:spPr>
        <p:txBody>
          <a:bodyPr/>
          <a:lstStyle/>
          <a:p>
            <a:r>
              <a:rPr lang="en-US" sz="240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Cultural Symbols     	     Cultural Values 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111 TM C </a:t>
            </a:r>
          </a:p>
        </p:txBody>
      </p:sp>
      <p:graphicFrame>
        <p:nvGraphicFramePr>
          <p:cNvPr id="67752" name="Group 168"/>
          <p:cNvGraphicFramePr>
            <a:graphicFrameLocks noGrp="1"/>
          </p:cNvGraphicFramePr>
          <p:nvPr/>
        </p:nvGraphicFramePr>
        <p:xfrm>
          <a:off x="1371600" y="1524000"/>
          <a:ext cx="7315200" cy="4794250"/>
        </p:xfrm>
        <a:graphic>
          <a:graphicData uri="http://schemas.openxmlformats.org/drawingml/2006/table">
            <a:tbl>
              <a:tblPr/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Rising sun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Symbolizes unity, because corn is grown in every state in the nation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Cross section of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the ear of corn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Symbolizes labor and tillage of the soil, the historic foundation of our country’s strength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Plow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Symbolizes progress and opportunity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Eagle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National symbol of our freedom and ability to explore new horizons for the future of agriculture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0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Owl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Symbolizes the unity of our organization by reflecting the background color of the U.S. flag and the color of corn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National Blue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and Corn Gold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Symbolizes the knowledge and wisdom required to be successful in agriculture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152400"/>
            <a:ext cx="7620000" cy="762000"/>
          </a:xfrm>
          <a:noFill/>
          <a:ln/>
        </p:spPr>
        <p:txBody>
          <a:bodyPr/>
          <a:lstStyle/>
          <a:p>
            <a:r>
              <a:rPr lang="en-US" sz="4000" b="0">
                <a:cs typeface="Times New Roman" pitchFamily="18" charset="0"/>
              </a:rPr>
              <a:t>Bombs Away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-762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111 TM D1 </a:t>
            </a:r>
          </a:p>
        </p:txBody>
      </p:sp>
      <p:sp>
        <p:nvSpPr>
          <p:cNvPr id="69709" name="AutoShape 77"/>
          <p:cNvSpPr>
            <a:spLocks noChangeAspect="1" noChangeArrowheads="1" noTextEdit="1"/>
          </p:cNvSpPr>
          <p:nvPr/>
        </p:nvSpPr>
        <p:spPr bwMode="auto">
          <a:xfrm>
            <a:off x="1219200" y="990600"/>
            <a:ext cx="8229600" cy="457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10" name="Oval 78"/>
          <p:cNvSpPr>
            <a:spLocks noChangeArrowheads="1"/>
          </p:cNvSpPr>
          <p:nvPr/>
        </p:nvSpPr>
        <p:spPr bwMode="auto">
          <a:xfrm>
            <a:off x="1676400" y="1104900"/>
            <a:ext cx="914400" cy="9159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11" name="Oval 79"/>
          <p:cNvSpPr>
            <a:spLocks noChangeArrowheads="1"/>
          </p:cNvSpPr>
          <p:nvPr/>
        </p:nvSpPr>
        <p:spPr bwMode="auto">
          <a:xfrm>
            <a:off x="2933700" y="4419600"/>
            <a:ext cx="914400" cy="914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12" name="Oval 80"/>
          <p:cNvSpPr>
            <a:spLocks noChangeArrowheads="1"/>
          </p:cNvSpPr>
          <p:nvPr/>
        </p:nvSpPr>
        <p:spPr bwMode="auto">
          <a:xfrm>
            <a:off x="1676400" y="4419600"/>
            <a:ext cx="914400" cy="914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13" name="Oval 81"/>
          <p:cNvSpPr>
            <a:spLocks noChangeArrowheads="1"/>
          </p:cNvSpPr>
          <p:nvPr/>
        </p:nvSpPr>
        <p:spPr bwMode="auto">
          <a:xfrm>
            <a:off x="8077200" y="2933700"/>
            <a:ext cx="914400" cy="914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14" name="Oval 82"/>
          <p:cNvSpPr>
            <a:spLocks noChangeArrowheads="1"/>
          </p:cNvSpPr>
          <p:nvPr/>
        </p:nvSpPr>
        <p:spPr bwMode="auto">
          <a:xfrm>
            <a:off x="6819900" y="2933700"/>
            <a:ext cx="914400" cy="914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15" name="Oval 83"/>
          <p:cNvSpPr>
            <a:spLocks noChangeArrowheads="1"/>
          </p:cNvSpPr>
          <p:nvPr/>
        </p:nvSpPr>
        <p:spPr bwMode="auto">
          <a:xfrm>
            <a:off x="5562600" y="2933700"/>
            <a:ext cx="914400" cy="914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16" name="Oval 84"/>
          <p:cNvSpPr>
            <a:spLocks noChangeArrowheads="1"/>
          </p:cNvSpPr>
          <p:nvPr/>
        </p:nvSpPr>
        <p:spPr bwMode="auto">
          <a:xfrm>
            <a:off x="4191000" y="2933700"/>
            <a:ext cx="914400" cy="914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17" name="Oval 85"/>
          <p:cNvSpPr>
            <a:spLocks noChangeArrowheads="1"/>
          </p:cNvSpPr>
          <p:nvPr/>
        </p:nvSpPr>
        <p:spPr bwMode="auto">
          <a:xfrm>
            <a:off x="2933700" y="2819400"/>
            <a:ext cx="914400" cy="9159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/>
              <a:t>1</a:t>
            </a:r>
          </a:p>
        </p:txBody>
      </p:sp>
      <p:sp>
        <p:nvSpPr>
          <p:cNvPr id="69718" name="Oval 86"/>
          <p:cNvSpPr>
            <a:spLocks noChangeArrowheads="1"/>
          </p:cNvSpPr>
          <p:nvPr/>
        </p:nvSpPr>
        <p:spPr bwMode="auto">
          <a:xfrm>
            <a:off x="1676400" y="2819400"/>
            <a:ext cx="914400" cy="9159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19" name="Oval 87"/>
          <p:cNvSpPr>
            <a:spLocks noChangeArrowheads="1"/>
          </p:cNvSpPr>
          <p:nvPr/>
        </p:nvSpPr>
        <p:spPr bwMode="auto">
          <a:xfrm>
            <a:off x="4191000" y="1104900"/>
            <a:ext cx="914400" cy="9159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20" name="Oval 88"/>
          <p:cNvSpPr>
            <a:spLocks noChangeArrowheads="1"/>
          </p:cNvSpPr>
          <p:nvPr/>
        </p:nvSpPr>
        <p:spPr bwMode="auto">
          <a:xfrm>
            <a:off x="5562600" y="1219200"/>
            <a:ext cx="914400" cy="9159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21" name="Oval 89"/>
          <p:cNvSpPr>
            <a:spLocks noChangeArrowheads="1"/>
          </p:cNvSpPr>
          <p:nvPr/>
        </p:nvSpPr>
        <p:spPr bwMode="auto">
          <a:xfrm>
            <a:off x="8191500" y="1219200"/>
            <a:ext cx="914400" cy="91757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22" name="Oval 90"/>
          <p:cNvSpPr>
            <a:spLocks noChangeArrowheads="1"/>
          </p:cNvSpPr>
          <p:nvPr/>
        </p:nvSpPr>
        <p:spPr bwMode="auto">
          <a:xfrm>
            <a:off x="6819900" y="1104900"/>
            <a:ext cx="914400" cy="9159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23" name="Oval 91"/>
          <p:cNvSpPr>
            <a:spLocks noChangeArrowheads="1"/>
          </p:cNvSpPr>
          <p:nvPr/>
        </p:nvSpPr>
        <p:spPr bwMode="auto">
          <a:xfrm>
            <a:off x="5676900" y="4419600"/>
            <a:ext cx="914400" cy="914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24" name="Oval 92"/>
          <p:cNvSpPr>
            <a:spLocks noChangeArrowheads="1"/>
          </p:cNvSpPr>
          <p:nvPr/>
        </p:nvSpPr>
        <p:spPr bwMode="auto">
          <a:xfrm>
            <a:off x="4305300" y="4419600"/>
            <a:ext cx="914400" cy="914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25" name="Oval 93"/>
          <p:cNvSpPr>
            <a:spLocks noChangeArrowheads="1"/>
          </p:cNvSpPr>
          <p:nvPr/>
        </p:nvSpPr>
        <p:spPr bwMode="auto">
          <a:xfrm>
            <a:off x="6934200" y="4419600"/>
            <a:ext cx="914400" cy="9159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26" name="Oval 94"/>
          <p:cNvSpPr>
            <a:spLocks noChangeArrowheads="1"/>
          </p:cNvSpPr>
          <p:nvPr/>
        </p:nvSpPr>
        <p:spPr bwMode="auto">
          <a:xfrm>
            <a:off x="2933700" y="1104900"/>
            <a:ext cx="914400" cy="9159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27" name="Oval 95"/>
          <p:cNvSpPr>
            <a:spLocks noChangeArrowheads="1"/>
          </p:cNvSpPr>
          <p:nvPr/>
        </p:nvSpPr>
        <p:spPr bwMode="auto">
          <a:xfrm>
            <a:off x="8191500" y="4533900"/>
            <a:ext cx="914400" cy="9159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728" name="Text Box 96"/>
          <p:cNvSpPr txBox="1">
            <a:spLocks noChangeArrowheads="1"/>
          </p:cNvSpPr>
          <p:nvPr/>
        </p:nvSpPr>
        <p:spPr bwMode="auto">
          <a:xfrm>
            <a:off x="1790700" y="1219200"/>
            <a:ext cx="685800" cy="685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200">
                <a:solidFill>
                  <a:srgbClr val="000000"/>
                </a:solidFill>
              </a:rPr>
              <a:t>START &amp; FINISH</a:t>
            </a:r>
          </a:p>
        </p:txBody>
      </p:sp>
      <p:sp>
        <p:nvSpPr>
          <p:cNvPr id="69729" name="Line 97"/>
          <p:cNvSpPr>
            <a:spLocks noChangeShapeType="1"/>
          </p:cNvSpPr>
          <p:nvPr/>
        </p:nvSpPr>
        <p:spPr bwMode="auto">
          <a:xfrm>
            <a:off x="2362200" y="1447800"/>
            <a:ext cx="914400" cy="1546225"/>
          </a:xfrm>
          <a:prstGeom prst="line">
            <a:avLst/>
          </a:prstGeom>
          <a:noFill/>
          <a:ln w="19050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30" name="Line 98"/>
          <p:cNvSpPr>
            <a:spLocks noChangeShapeType="1"/>
          </p:cNvSpPr>
          <p:nvPr/>
        </p:nvSpPr>
        <p:spPr bwMode="auto">
          <a:xfrm flipV="1">
            <a:off x="3390900" y="1905000"/>
            <a:ext cx="5143500" cy="1028700"/>
          </a:xfrm>
          <a:prstGeom prst="line">
            <a:avLst/>
          </a:prstGeom>
          <a:noFill/>
          <a:ln w="19050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31" name="Line 99"/>
          <p:cNvSpPr>
            <a:spLocks noChangeShapeType="1"/>
          </p:cNvSpPr>
          <p:nvPr/>
        </p:nvSpPr>
        <p:spPr bwMode="auto">
          <a:xfrm flipH="1">
            <a:off x="4876800" y="1905000"/>
            <a:ext cx="3886200" cy="274320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32" name="Line 100"/>
          <p:cNvSpPr>
            <a:spLocks noChangeShapeType="1"/>
          </p:cNvSpPr>
          <p:nvPr/>
        </p:nvSpPr>
        <p:spPr bwMode="auto">
          <a:xfrm flipH="1" flipV="1">
            <a:off x="3276600" y="1798638"/>
            <a:ext cx="1485900" cy="2743200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33" name="Text Box 101"/>
          <p:cNvSpPr txBox="1">
            <a:spLocks noChangeArrowheads="1"/>
          </p:cNvSpPr>
          <p:nvPr/>
        </p:nvSpPr>
        <p:spPr bwMode="auto">
          <a:xfrm>
            <a:off x="8534400" y="1562100"/>
            <a:ext cx="228600" cy="342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/>
              <a:t>2</a:t>
            </a:r>
          </a:p>
        </p:txBody>
      </p:sp>
      <p:sp>
        <p:nvSpPr>
          <p:cNvPr id="69734" name="Text Box 102"/>
          <p:cNvSpPr txBox="1">
            <a:spLocks noChangeArrowheads="1"/>
          </p:cNvSpPr>
          <p:nvPr/>
        </p:nvSpPr>
        <p:spPr bwMode="auto">
          <a:xfrm>
            <a:off x="4648200" y="4648200"/>
            <a:ext cx="228600" cy="342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/>
              <a:t>3</a:t>
            </a:r>
          </a:p>
        </p:txBody>
      </p:sp>
      <p:sp>
        <p:nvSpPr>
          <p:cNvPr id="69735" name="Text Box 103"/>
          <p:cNvSpPr txBox="1">
            <a:spLocks noChangeArrowheads="1"/>
          </p:cNvSpPr>
          <p:nvPr/>
        </p:nvSpPr>
        <p:spPr bwMode="auto">
          <a:xfrm>
            <a:off x="3162300" y="1562100"/>
            <a:ext cx="342900" cy="228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/>
              <a:t>4</a:t>
            </a:r>
          </a:p>
        </p:txBody>
      </p:sp>
      <p:sp>
        <p:nvSpPr>
          <p:cNvPr id="69736" name="Line 104"/>
          <p:cNvSpPr>
            <a:spLocks noChangeShapeType="1"/>
          </p:cNvSpPr>
          <p:nvPr/>
        </p:nvSpPr>
        <p:spPr bwMode="auto">
          <a:xfrm>
            <a:off x="3390900" y="1676400"/>
            <a:ext cx="10287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37" name="Text Box 105"/>
          <p:cNvSpPr txBox="1">
            <a:spLocks noChangeArrowheads="1"/>
          </p:cNvSpPr>
          <p:nvPr/>
        </p:nvSpPr>
        <p:spPr bwMode="auto">
          <a:xfrm>
            <a:off x="4533900" y="1562100"/>
            <a:ext cx="342900" cy="342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/>
              <a:t>5</a:t>
            </a:r>
          </a:p>
        </p:txBody>
      </p:sp>
      <p:sp>
        <p:nvSpPr>
          <p:cNvPr id="69738" name="Line 106"/>
          <p:cNvSpPr>
            <a:spLocks noChangeShapeType="1"/>
          </p:cNvSpPr>
          <p:nvPr/>
        </p:nvSpPr>
        <p:spPr bwMode="auto">
          <a:xfrm>
            <a:off x="4533900" y="1790700"/>
            <a:ext cx="4000500" cy="308610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39" name="Text Box 107"/>
          <p:cNvSpPr txBox="1">
            <a:spLocks noChangeArrowheads="1"/>
          </p:cNvSpPr>
          <p:nvPr/>
        </p:nvSpPr>
        <p:spPr bwMode="auto">
          <a:xfrm>
            <a:off x="8648700" y="4762500"/>
            <a:ext cx="228600" cy="341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/>
              <a:t>6</a:t>
            </a:r>
          </a:p>
        </p:txBody>
      </p:sp>
      <p:sp>
        <p:nvSpPr>
          <p:cNvPr id="69740" name="Line 108"/>
          <p:cNvSpPr>
            <a:spLocks noChangeShapeType="1"/>
          </p:cNvSpPr>
          <p:nvPr/>
        </p:nvSpPr>
        <p:spPr bwMode="auto">
          <a:xfrm flipH="1">
            <a:off x="2247900" y="4991100"/>
            <a:ext cx="6286500" cy="1588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41" name="Text Box 109"/>
          <p:cNvSpPr txBox="1">
            <a:spLocks noChangeArrowheads="1"/>
          </p:cNvSpPr>
          <p:nvPr/>
        </p:nvSpPr>
        <p:spPr bwMode="auto">
          <a:xfrm>
            <a:off x="1905000" y="4876800"/>
            <a:ext cx="228600" cy="342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/>
              <a:t>7</a:t>
            </a:r>
          </a:p>
        </p:txBody>
      </p:sp>
      <p:sp>
        <p:nvSpPr>
          <p:cNvPr id="69742" name="Line 110"/>
          <p:cNvSpPr>
            <a:spLocks noChangeShapeType="1"/>
          </p:cNvSpPr>
          <p:nvPr/>
        </p:nvSpPr>
        <p:spPr bwMode="auto">
          <a:xfrm flipV="1">
            <a:off x="2247900" y="1790700"/>
            <a:ext cx="3543300" cy="2971800"/>
          </a:xfrm>
          <a:prstGeom prst="line">
            <a:avLst/>
          </a:prstGeom>
          <a:noFill/>
          <a:ln w="19050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43" name="Text Box 111"/>
          <p:cNvSpPr txBox="1">
            <a:spLocks noChangeArrowheads="1"/>
          </p:cNvSpPr>
          <p:nvPr/>
        </p:nvSpPr>
        <p:spPr bwMode="auto">
          <a:xfrm>
            <a:off x="5905500" y="1562100"/>
            <a:ext cx="228600" cy="342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/>
              <a:t>8</a:t>
            </a:r>
          </a:p>
        </p:txBody>
      </p:sp>
      <p:sp>
        <p:nvSpPr>
          <p:cNvPr id="69744" name="Line 112"/>
          <p:cNvSpPr>
            <a:spLocks noChangeShapeType="1"/>
          </p:cNvSpPr>
          <p:nvPr/>
        </p:nvSpPr>
        <p:spPr bwMode="auto">
          <a:xfrm>
            <a:off x="6019800" y="2019300"/>
            <a:ext cx="0" cy="262890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45" name="Text Box 113"/>
          <p:cNvSpPr txBox="1">
            <a:spLocks noChangeArrowheads="1"/>
          </p:cNvSpPr>
          <p:nvPr/>
        </p:nvSpPr>
        <p:spPr bwMode="auto">
          <a:xfrm>
            <a:off x="6134100" y="4648200"/>
            <a:ext cx="228600" cy="342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/>
              <a:t>9</a:t>
            </a:r>
          </a:p>
        </p:txBody>
      </p:sp>
      <p:sp>
        <p:nvSpPr>
          <p:cNvPr id="69746" name="Line 114"/>
          <p:cNvSpPr>
            <a:spLocks noChangeShapeType="1"/>
          </p:cNvSpPr>
          <p:nvPr/>
        </p:nvSpPr>
        <p:spPr bwMode="auto">
          <a:xfrm flipV="1">
            <a:off x="6362700" y="3505200"/>
            <a:ext cx="2057400" cy="114300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47" name="Text Box 115"/>
          <p:cNvSpPr txBox="1">
            <a:spLocks noChangeArrowheads="1"/>
          </p:cNvSpPr>
          <p:nvPr/>
        </p:nvSpPr>
        <p:spPr bwMode="auto">
          <a:xfrm>
            <a:off x="8420100" y="3162300"/>
            <a:ext cx="457200" cy="3444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/>
              <a:t>10</a:t>
            </a:r>
          </a:p>
        </p:txBody>
      </p:sp>
      <p:sp>
        <p:nvSpPr>
          <p:cNvPr id="69748" name="Line 116"/>
          <p:cNvSpPr>
            <a:spLocks noChangeShapeType="1"/>
          </p:cNvSpPr>
          <p:nvPr/>
        </p:nvSpPr>
        <p:spPr bwMode="auto">
          <a:xfrm flipH="1" flipV="1">
            <a:off x="7391400" y="1790700"/>
            <a:ext cx="914400" cy="148590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49" name="Text Box 117"/>
          <p:cNvSpPr txBox="1">
            <a:spLocks noChangeArrowheads="1"/>
          </p:cNvSpPr>
          <p:nvPr/>
        </p:nvSpPr>
        <p:spPr bwMode="auto">
          <a:xfrm>
            <a:off x="7048500" y="1333500"/>
            <a:ext cx="457200" cy="342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/>
              <a:t>11</a:t>
            </a:r>
          </a:p>
        </p:txBody>
      </p:sp>
      <p:sp>
        <p:nvSpPr>
          <p:cNvPr id="69750" name="Line 118"/>
          <p:cNvSpPr>
            <a:spLocks noChangeShapeType="1"/>
          </p:cNvSpPr>
          <p:nvPr/>
        </p:nvSpPr>
        <p:spPr bwMode="auto">
          <a:xfrm flipH="1">
            <a:off x="6248400" y="1790700"/>
            <a:ext cx="914400" cy="137160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51" name="Text Box 119"/>
          <p:cNvSpPr txBox="1">
            <a:spLocks noChangeArrowheads="1"/>
          </p:cNvSpPr>
          <p:nvPr/>
        </p:nvSpPr>
        <p:spPr bwMode="auto">
          <a:xfrm>
            <a:off x="5791200" y="3276600"/>
            <a:ext cx="457200" cy="342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/>
              <a:t>12</a:t>
            </a:r>
          </a:p>
        </p:txBody>
      </p:sp>
      <p:sp>
        <p:nvSpPr>
          <p:cNvPr id="69752" name="Line 120"/>
          <p:cNvSpPr>
            <a:spLocks noChangeShapeType="1"/>
          </p:cNvSpPr>
          <p:nvPr/>
        </p:nvSpPr>
        <p:spPr bwMode="auto">
          <a:xfrm>
            <a:off x="6134100" y="3619500"/>
            <a:ext cx="1028700" cy="102870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53" name="Text Box 121"/>
          <p:cNvSpPr txBox="1">
            <a:spLocks noChangeArrowheads="1"/>
          </p:cNvSpPr>
          <p:nvPr/>
        </p:nvSpPr>
        <p:spPr bwMode="auto">
          <a:xfrm>
            <a:off x="7277100" y="4533900"/>
            <a:ext cx="457200" cy="342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/>
              <a:t>13</a:t>
            </a:r>
          </a:p>
        </p:txBody>
      </p:sp>
      <p:sp>
        <p:nvSpPr>
          <p:cNvPr id="69754" name="Line 122"/>
          <p:cNvSpPr>
            <a:spLocks noChangeShapeType="1"/>
          </p:cNvSpPr>
          <p:nvPr/>
        </p:nvSpPr>
        <p:spPr bwMode="auto">
          <a:xfrm flipH="1" flipV="1">
            <a:off x="4876800" y="3619500"/>
            <a:ext cx="2171700" cy="102870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55" name="Text Box 123"/>
          <p:cNvSpPr txBox="1">
            <a:spLocks noChangeArrowheads="1"/>
          </p:cNvSpPr>
          <p:nvPr/>
        </p:nvSpPr>
        <p:spPr bwMode="auto">
          <a:xfrm>
            <a:off x="4419600" y="3162300"/>
            <a:ext cx="457200" cy="342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/>
              <a:t>14</a:t>
            </a:r>
          </a:p>
        </p:txBody>
      </p:sp>
      <p:sp>
        <p:nvSpPr>
          <p:cNvPr id="69756" name="Line 124"/>
          <p:cNvSpPr>
            <a:spLocks noChangeShapeType="1"/>
          </p:cNvSpPr>
          <p:nvPr/>
        </p:nvSpPr>
        <p:spPr bwMode="auto">
          <a:xfrm flipH="1">
            <a:off x="3162300" y="3390900"/>
            <a:ext cx="1143000" cy="125730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57" name="Text Box 125"/>
          <p:cNvSpPr txBox="1">
            <a:spLocks noChangeArrowheads="1"/>
          </p:cNvSpPr>
          <p:nvPr/>
        </p:nvSpPr>
        <p:spPr bwMode="auto">
          <a:xfrm>
            <a:off x="3162300" y="4648200"/>
            <a:ext cx="571500" cy="342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/>
              <a:t>15</a:t>
            </a:r>
          </a:p>
        </p:txBody>
      </p:sp>
      <p:sp>
        <p:nvSpPr>
          <p:cNvPr id="69758" name="Line 126"/>
          <p:cNvSpPr>
            <a:spLocks noChangeShapeType="1"/>
          </p:cNvSpPr>
          <p:nvPr/>
        </p:nvSpPr>
        <p:spPr bwMode="auto">
          <a:xfrm flipV="1">
            <a:off x="3505200" y="3505200"/>
            <a:ext cx="3657600" cy="114300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59" name="Text Box 127"/>
          <p:cNvSpPr txBox="1">
            <a:spLocks noChangeArrowheads="1"/>
          </p:cNvSpPr>
          <p:nvPr/>
        </p:nvSpPr>
        <p:spPr bwMode="auto">
          <a:xfrm>
            <a:off x="7162800" y="3162300"/>
            <a:ext cx="457200" cy="342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/>
              <a:t>16</a:t>
            </a:r>
          </a:p>
        </p:txBody>
      </p:sp>
      <p:sp>
        <p:nvSpPr>
          <p:cNvPr id="69760" name="Line 128"/>
          <p:cNvSpPr>
            <a:spLocks noChangeShapeType="1"/>
          </p:cNvSpPr>
          <p:nvPr/>
        </p:nvSpPr>
        <p:spPr bwMode="auto">
          <a:xfrm flipH="1" flipV="1">
            <a:off x="2133600" y="3619500"/>
            <a:ext cx="5257800" cy="11430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61" name="Text Box 129"/>
          <p:cNvSpPr txBox="1">
            <a:spLocks noChangeArrowheads="1"/>
          </p:cNvSpPr>
          <p:nvPr/>
        </p:nvSpPr>
        <p:spPr bwMode="auto">
          <a:xfrm>
            <a:off x="1905000" y="3162300"/>
            <a:ext cx="571500" cy="342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/>
              <a:t>17</a:t>
            </a:r>
          </a:p>
        </p:txBody>
      </p:sp>
      <p:sp>
        <p:nvSpPr>
          <p:cNvPr id="69762" name="Line 130"/>
          <p:cNvSpPr>
            <a:spLocks noChangeShapeType="1"/>
          </p:cNvSpPr>
          <p:nvPr/>
        </p:nvSpPr>
        <p:spPr bwMode="auto">
          <a:xfrm flipV="1">
            <a:off x="2133600" y="1790700"/>
            <a:ext cx="0" cy="114300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ysDot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763" name="Text Box 131"/>
          <p:cNvSpPr txBox="1">
            <a:spLocks noChangeArrowheads="1"/>
          </p:cNvSpPr>
          <p:nvPr/>
        </p:nvSpPr>
        <p:spPr bwMode="auto">
          <a:xfrm>
            <a:off x="1981200" y="5867400"/>
            <a:ext cx="6629400" cy="701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STEP 1:</a:t>
            </a:r>
            <a:r>
              <a:rPr lang="en-US" sz="20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Throw ball around the room to determine the “bombing” pattern.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-228600"/>
            <a:ext cx="7620000" cy="1047750"/>
          </a:xfrm>
          <a:noFill/>
          <a:ln/>
        </p:spPr>
        <p:txBody>
          <a:bodyPr/>
          <a:lstStyle/>
          <a:p>
            <a:r>
              <a:rPr lang="en-US" sz="4000" b="0">
                <a:cs typeface="Times New Roman" pitchFamily="18" charset="0"/>
              </a:rPr>
              <a:t>Bombs Away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-762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111 TM D2 </a:t>
            </a:r>
          </a:p>
        </p:txBody>
      </p:sp>
      <p:grpSp>
        <p:nvGrpSpPr>
          <p:cNvPr id="70716" name="Group 60"/>
          <p:cNvGrpSpPr>
            <a:grpSpLocks/>
          </p:cNvGrpSpPr>
          <p:nvPr/>
        </p:nvGrpSpPr>
        <p:grpSpPr bwMode="auto">
          <a:xfrm>
            <a:off x="1219200" y="762000"/>
            <a:ext cx="8229600" cy="4573588"/>
            <a:chOff x="768" y="480"/>
            <a:chExt cx="5184" cy="2881"/>
          </a:xfrm>
        </p:grpSpPr>
        <p:sp>
          <p:nvSpPr>
            <p:cNvPr id="70661" name="AutoShape 5"/>
            <p:cNvSpPr>
              <a:spLocks noChangeAspect="1" noChangeArrowheads="1" noTextEdit="1"/>
            </p:cNvSpPr>
            <p:nvPr/>
          </p:nvSpPr>
          <p:spPr bwMode="auto">
            <a:xfrm>
              <a:off x="768" y="480"/>
              <a:ext cx="5184" cy="2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62" name="Oval 6"/>
            <p:cNvSpPr>
              <a:spLocks noChangeArrowheads="1"/>
            </p:cNvSpPr>
            <p:nvPr/>
          </p:nvSpPr>
          <p:spPr bwMode="auto">
            <a:xfrm>
              <a:off x="1056" y="552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63" name="Oval 7"/>
            <p:cNvSpPr>
              <a:spLocks noChangeArrowheads="1"/>
            </p:cNvSpPr>
            <p:nvPr/>
          </p:nvSpPr>
          <p:spPr bwMode="auto">
            <a:xfrm>
              <a:off x="1848" y="2640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64" name="Oval 8"/>
            <p:cNvSpPr>
              <a:spLocks noChangeArrowheads="1"/>
            </p:cNvSpPr>
            <p:nvPr/>
          </p:nvSpPr>
          <p:spPr bwMode="auto">
            <a:xfrm>
              <a:off x="1056" y="2640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65" name="Oval 9"/>
            <p:cNvSpPr>
              <a:spLocks noChangeArrowheads="1"/>
            </p:cNvSpPr>
            <p:nvPr/>
          </p:nvSpPr>
          <p:spPr bwMode="auto">
            <a:xfrm>
              <a:off x="5088" y="1704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66" name="Oval 10"/>
            <p:cNvSpPr>
              <a:spLocks noChangeArrowheads="1"/>
            </p:cNvSpPr>
            <p:nvPr/>
          </p:nvSpPr>
          <p:spPr bwMode="auto">
            <a:xfrm>
              <a:off x="4296" y="1704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67" name="Oval 11"/>
            <p:cNvSpPr>
              <a:spLocks noChangeArrowheads="1"/>
            </p:cNvSpPr>
            <p:nvPr/>
          </p:nvSpPr>
          <p:spPr bwMode="auto">
            <a:xfrm>
              <a:off x="3504" y="1704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68" name="Oval 12"/>
            <p:cNvSpPr>
              <a:spLocks noChangeArrowheads="1"/>
            </p:cNvSpPr>
            <p:nvPr/>
          </p:nvSpPr>
          <p:spPr bwMode="auto">
            <a:xfrm>
              <a:off x="2640" y="1704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69" name="Oval 13"/>
            <p:cNvSpPr>
              <a:spLocks noChangeArrowheads="1"/>
            </p:cNvSpPr>
            <p:nvPr/>
          </p:nvSpPr>
          <p:spPr bwMode="auto">
            <a:xfrm>
              <a:off x="1848" y="1632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</a:t>
              </a:r>
            </a:p>
          </p:txBody>
        </p:sp>
        <p:sp>
          <p:nvSpPr>
            <p:cNvPr id="70670" name="Oval 14"/>
            <p:cNvSpPr>
              <a:spLocks noChangeArrowheads="1"/>
            </p:cNvSpPr>
            <p:nvPr/>
          </p:nvSpPr>
          <p:spPr bwMode="auto">
            <a:xfrm>
              <a:off x="1056" y="1632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1" name="Oval 15"/>
            <p:cNvSpPr>
              <a:spLocks noChangeArrowheads="1"/>
            </p:cNvSpPr>
            <p:nvPr/>
          </p:nvSpPr>
          <p:spPr bwMode="auto">
            <a:xfrm>
              <a:off x="2640" y="552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2" name="Oval 16"/>
            <p:cNvSpPr>
              <a:spLocks noChangeArrowheads="1"/>
            </p:cNvSpPr>
            <p:nvPr/>
          </p:nvSpPr>
          <p:spPr bwMode="auto">
            <a:xfrm>
              <a:off x="3504" y="624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3" name="Oval 17"/>
            <p:cNvSpPr>
              <a:spLocks noChangeArrowheads="1"/>
            </p:cNvSpPr>
            <p:nvPr/>
          </p:nvSpPr>
          <p:spPr bwMode="auto">
            <a:xfrm>
              <a:off x="5160" y="624"/>
              <a:ext cx="576" cy="57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4" name="Oval 18"/>
            <p:cNvSpPr>
              <a:spLocks noChangeArrowheads="1"/>
            </p:cNvSpPr>
            <p:nvPr/>
          </p:nvSpPr>
          <p:spPr bwMode="auto">
            <a:xfrm>
              <a:off x="4296" y="552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5" name="Oval 19"/>
            <p:cNvSpPr>
              <a:spLocks noChangeArrowheads="1"/>
            </p:cNvSpPr>
            <p:nvPr/>
          </p:nvSpPr>
          <p:spPr bwMode="auto">
            <a:xfrm>
              <a:off x="3576" y="2640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6" name="Oval 20"/>
            <p:cNvSpPr>
              <a:spLocks noChangeArrowheads="1"/>
            </p:cNvSpPr>
            <p:nvPr/>
          </p:nvSpPr>
          <p:spPr bwMode="auto">
            <a:xfrm>
              <a:off x="2712" y="2640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7" name="Oval 21"/>
            <p:cNvSpPr>
              <a:spLocks noChangeArrowheads="1"/>
            </p:cNvSpPr>
            <p:nvPr/>
          </p:nvSpPr>
          <p:spPr bwMode="auto">
            <a:xfrm>
              <a:off x="4368" y="2640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8" name="Oval 22"/>
            <p:cNvSpPr>
              <a:spLocks noChangeArrowheads="1"/>
            </p:cNvSpPr>
            <p:nvPr/>
          </p:nvSpPr>
          <p:spPr bwMode="auto">
            <a:xfrm>
              <a:off x="1848" y="552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79" name="Oval 23"/>
            <p:cNvSpPr>
              <a:spLocks noChangeArrowheads="1"/>
            </p:cNvSpPr>
            <p:nvPr/>
          </p:nvSpPr>
          <p:spPr bwMode="auto">
            <a:xfrm>
              <a:off x="5160" y="2712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0" name="Text Box 24"/>
            <p:cNvSpPr txBox="1">
              <a:spLocks noChangeArrowheads="1"/>
            </p:cNvSpPr>
            <p:nvPr/>
          </p:nvSpPr>
          <p:spPr bwMode="auto">
            <a:xfrm>
              <a:off x="1128" y="624"/>
              <a:ext cx="432" cy="4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START &amp; FINISH</a:t>
              </a:r>
            </a:p>
          </p:txBody>
        </p:sp>
        <p:sp>
          <p:nvSpPr>
            <p:cNvPr id="70681" name="Line 25"/>
            <p:cNvSpPr>
              <a:spLocks noChangeShapeType="1"/>
            </p:cNvSpPr>
            <p:nvPr/>
          </p:nvSpPr>
          <p:spPr bwMode="auto">
            <a:xfrm>
              <a:off x="1488" y="768"/>
              <a:ext cx="576" cy="97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2" name="Line 26"/>
            <p:cNvSpPr>
              <a:spLocks noChangeShapeType="1"/>
            </p:cNvSpPr>
            <p:nvPr/>
          </p:nvSpPr>
          <p:spPr bwMode="auto">
            <a:xfrm flipV="1">
              <a:off x="2136" y="1056"/>
              <a:ext cx="3240" cy="64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3" name="Line 27"/>
            <p:cNvSpPr>
              <a:spLocks noChangeShapeType="1"/>
            </p:cNvSpPr>
            <p:nvPr/>
          </p:nvSpPr>
          <p:spPr bwMode="auto">
            <a:xfrm flipH="1">
              <a:off x="3072" y="1056"/>
              <a:ext cx="2448" cy="1728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4" name="Line 28"/>
            <p:cNvSpPr>
              <a:spLocks noChangeShapeType="1"/>
            </p:cNvSpPr>
            <p:nvPr/>
          </p:nvSpPr>
          <p:spPr bwMode="auto">
            <a:xfrm flipH="1" flipV="1">
              <a:off x="2064" y="989"/>
              <a:ext cx="936" cy="172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5" name="Text Box 29"/>
            <p:cNvSpPr txBox="1">
              <a:spLocks noChangeArrowheads="1"/>
            </p:cNvSpPr>
            <p:nvPr/>
          </p:nvSpPr>
          <p:spPr bwMode="auto">
            <a:xfrm>
              <a:off x="5376" y="840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2</a:t>
              </a:r>
            </a:p>
          </p:txBody>
        </p:sp>
        <p:sp>
          <p:nvSpPr>
            <p:cNvPr id="70686" name="Text Box 30"/>
            <p:cNvSpPr txBox="1">
              <a:spLocks noChangeArrowheads="1"/>
            </p:cNvSpPr>
            <p:nvPr/>
          </p:nvSpPr>
          <p:spPr bwMode="auto">
            <a:xfrm>
              <a:off x="2928" y="2784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3</a:t>
              </a:r>
            </a:p>
          </p:txBody>
        </p:sp>
        <p:sp>
          <p:nvSpPr>
            <p:cNvPr id="70687" name="Text Box 31"/>
            <p:cNvSpPr txBox="1">
              <a:spLocks noChangeArrowheads="1"/>
            </p:cNvSpPr>
            <p:nvPr/>
          </p:nvSpPr>
          <p:spPr bwMode="auto">
            <a:xfrm>
              <a:off x="1992" y="840"/>
              <a:ext cx="216" cy="14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4</a:t>
              </a:r>
            </a:p>
          </p:txBody>
        </p:sp>
        <p:sp>
          <p:nvSpPr>
            <p:cNvPr id="70688" name="Line 32"/>
            <p:cNvSpPr>
              <a:spLocks noChangeShapeType="1"/>
            </p:cNvSpPr>
            <p:nvPr/>
          </p:nvSpPr>
          <p:spPr bwMode="auto">
            <a:xfrm>
              <a:off x="2136" y="912"/>
              <a:ext cx="64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9" name="Text Box 33"/>
            <p:cNvSpPr txBox="1">
              <a:spLocks noChangeArrowheads="1"/>
            </p:cNvSpPr>
            <p:nvPr/>
          </p:nvSpPr>
          <p:spPr bwMode="auto">
            <a:xfrm>
              <a:off x="2856" y="840"/>
              <a:ext cx="216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5</a:t>
              </a:r>
            </a:p>
          </p:txBody>
        </p:sp>
        <p:sp>
          <p:nvSpPr>
            <p:cNvPr id="70690" name="Line 34"/>
            <p:cNvSpPr>
              <a:spLocks noChangeShapeType="1"/>
            </p:cNvSpPr>
            <p:nvPr/>
          </p:nvSpPr>
          <p:spPr bwMode="auto">
            <a:xfrm>
              <a:off x="2856" y="984"/>
              <a:ext cx="2520" cy="1944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91" name="Text Box 35"/>
            <p:cNvSpPr txBox="1">
              <a:spLocks noChangeArrowheads="1"/>
            </p:cNvSpPr>
            <p:nvPr/>
          </p:nvSpPr>
          <p:spPr bwMode="auto">
            <a:xfrm>
              <a:off x="5448" y="2856"/>
              <a:ext cx="144" cy="21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6</a:t>
              </a:r>
            </a:p>
          </p:txBody>
        </p:sp>
        <p:sp>
          <p:nvSpPr>
            <p:cNvPr id="70692" name="Line 36"/>
            <p:cNvSpPr>
              <a:spLocks noChangeShapeType="1"/>
            </p:cNvSpPr>
            <p:nvPr/>
          </p:nvSpPr>
          <p:spPr bwMode="auto">
            <a:xfrm flipH="1">
              <a:off x="1416" y="3000"/>
              <a:ext cx="3960" cy="1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93" name="Text Box 37"/>
            <p:cNvSpPr txBox="1">
              <a:spLocks noChangeArrowheads="1"/>
            </p:cNvSpPr>
            <p:nvPr/>
          </p:nvSpPr>
          <p:spPr bwMode="auto">
            <a:xfrm>
              <a:off x="1200" y="2928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7</a:t>
              </a:r>
            </a:p>
          </p:txBody>
        </p:sp>
        <p:sp>
          <p:nvSpPr>
            <p:cNvPr id="70694" name="Line 38"/>
            <p:cNvSpPr>
              <a:spLocks noChangeShapeType="1"/>
            </p:cNvSpPr>
            <p:nvPr/>
          </p:nvSpPr>
          <p:spPr bwMode="auto">
            <a:xfrm flipV="1">
              <a:off x="1416" y="984"/>
              <a:ext cx="2232" cy="187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95" name="Text Box 39"/>
            <p:cNvSpPr txBox="1">
              <a:spLocks noChangeArrowheads="1"/>
            </p:cNvSpPr>
            <p:nvPr/>
          </p:nvSpPr>
          <p:spPr bwMode="auto">
            <a:xfrm>
              <a:off x="3720" y="840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8</a:t>
              </a:r>
            </a:p>
          </p:txBody>
        </p:sp>
        <p:sp>
          <p:nvSpPr>
            <p:cNvPr id="70696" name="Line 40"/>
            <p:cNvSpPr>
              <a:spLocks noChangeShapeType="1"/>
            </p:cNvSpPr>
            <p:nvPr/>
          </p:nvSpPr>
          <p:spPr bwMode="auto">
            <a:xfrm>
              <a:off x="3792" y="1128"/>
              <a:ext cx="0" cy="1656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97" name="Text Box 41"/>
            <p:cNvSpPr txBox="1">
              <a:spLocks noChangeArrowheads="1"/>
            </p:cNvSpPr>
            <p:nvPr/>
          </p:nvSpPr>
          <p:spPr bwMode="auto">
            <a:xfrm>
              <a:off x="3864" y="2784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9</a:t>
              </a:r>
            </a:p>
          </p:txBody>
        </p:sp>
        <p:sp>
          <p:nvSpPr>
            <p:cNvPr id="70698" name="Line 42"/>
            <p:cNvSpPr>
              <a:spLocks noChangeShapeType="1"/>
            </p:cNvSpPr>
            <p:nvPr/>
          </p:nvSpPr>
          <p:spPr bwMode="auto">
            <a:xfrm flipV="1">
              <a:off x="4008" y="2064"/>
              <a:ext cx="1296" cy="72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99" name="Text Box 43"/>
            <p:cNvSpPr txBox="1">
              <a:spLocks noChangeArrowheads="1"/>
            </p:cNvSpPr>
            <p:nvPr/>
          </p:nvSpPr>
          <p:spPr bwMode="auto">
            <a:xfrm>
              <a:off x="5304" y="1848"/>
              <a:ext cx="288" cy="21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10</a:t>
              </a:r>
            </a:p>
          </p:txBody>
        </p:sp>
        <p:sp>
          <p:nvSpPr>
            <p:cNvPr id="70700" name="Line 44"/>
            <p:cNvSpPr>
              <a:spLocks noChangeShapeType="1"/>
            </p:cNvSpPr>
            <p:nvPr/>
          </p:nvSpPr>
          <p:spPr bwMode="auto">
            <a:xfrm flipH="1" flipV="1">
              <a:off x="4656" y="984"/>
              <a:ext cx="576" cy="936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01" name="Text Box 45"/>
            <p:cNvSpPr txBox="1">
              <a:spLocks noChangeArrowheads="1"/>
            </p:cNvSpPr>
            <p:nvPr/>
          </p:nvSpPr>
          <p:spPr bwMode="auto">
            <a:xfrm>
              <a:off x="4440" y="696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11</a:t>
              </a:r>
            </a:p>
          </p:txBody>
        </p:sp>
        <p:sp>
          <p:nvSpPr>
            <p:cNvPr id="70702" name="Line 46"/>
            <p:cNvSpPr>
              <a:spLocks noChangeShapeType="1"/>
            </p:cNvSpPr>
            <p:nvPr/>
          </p:nvSpPr>
          <p:spPr bwMode="auto">
            <a:xfrm flipH="1">
              <a:off x="3936" y="984"/>
              <a:ext cx="576" cy="864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03" name="Text Box 47"/>
            <p:cNvSpPr txBox="1">
              <a:spLocks noChangeArrowheads="1"/>
            </p:cNvSpPr>
            <p:nvPr/>
          </p:nvSpPr>
          <p:spPr bwMode="auto">
            <a:xfrm>
              <a:off x="3648" y="1920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12</a:t>
              </a:r>
            </a:p>
          </p:txBody>
        </p:sp>
        <p:sp>
          <p:nvSpPr>
            <p:cNvPr id="70704" name="Line 48"/>
            <p:cNvSpPr>
              <a:spLocks noChangeShapeType="1"/>
            </p:cNvSpPr>
            <p:nvPr/>
          </p:nvSpPr>
          <p:spPr bwMode="auto">
            <a:xfrm>
              <a:off x="3864" y="2136"/>
              <a:ext cx="648" cy="648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05" name="Text Box 49"/>
            <p:cNvSpPr txBox="1">
              <a:spLocks noChangeArrowheads="1"/>
            </p:cNvSpPr>
            <p:nvPr/>
          </p:nvSpPr>
          <p:spPr bwMode="auto">
            <a:xfrm>
              <a:off x="4584" y="2712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13</a:t>
              </a:r>
            </a:p>
          </p:txBody>
        </p:sp>
        <p:sp>
          <p:nvSpPr>
            <p:cNvPr id="70706" name="Line 50"/>
            <p:cNvSpPr>
              <a:spLocks noChangeShapeType="1"/>
            </p:cNvSpPr>
            <p:nvPr/>
          </p:nvSpPr>
          <p:spPr bwMode="auto">
            <a:xfrm flipH="1" flipV="1">
              <a:off x="3072" y="2136"/>
              <a:ext cx="1368" cy="648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07" name="Text Box 51"/>
            <p:cNvSpPr txBox="1">
              <a:spLocks noChangeArrowheads="1"/>
            </p:cNvSpPr>
            <p:nvPr/>
          </p:nvSpPr>
          <p:spPr bwMode="auto">
            <a:xfrm>
              <a:off x="2784" y="1848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14</a:t>
              </a:r>
            </a:p>
          </p:txBody>
        </p:sp>
        <p:sp>
          <p:nvSpPr>
            <p:cNvPr id="70708" name="Line 52"/>
            <p:cNvSpPr>
              <a:spLocks noChangeShapeType="1"/>
            </p:cNvSpPr>
            <p:nvPr/>
          </p:nvSpPr>
          <p:spPr bwMode="auto">
            <a:xfrm flipH="1">
              <a:off x="1992" y="1992"/>
              <a:ext cx="720" cy="792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09" name="Text Box 53"/>
            <p:cNvSpPr txBox="1">
              <a:spLocks noChangeArrowheads="1"/>
            </p:cNvSpPr>
            <p:nvPr/>
          </p:nvSpPr>
          <p:spPr bwMode="auto">
            <a:xfrm>
              <a:off x="1992" y="2784"/>
              <a:ext cx="360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15</a:t>
              </a:r>
            </a:p>
          </p:txBody>
        </p:sp>
        <p:sp>
          <p:nvSpPr>
            <p:cNvPr id="70710" name="Line 54"/>
            <p:cNvSpPr>
              <a:spLocks noChangeShapeType="1"/>
            </p:cNvSpPr>
            <p:nvPr/>
          </p:nvSpPr>
          <p:spPr bwMode="auto">
            <a:xfrm flipV="1">
              <a:off x="2208" y="2064"/>
              <a:ext cx="2304" cy="72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11" name="Text Box 55"/>
            <p:cNvSpPr txBox="1">
              <a:spLocks noChangeArrowheads="1"/>
            </p:cNvSpPr>
            <p:nvPr/>
          </p:nvSpPr>
          <p:spPr bwMode="auto">
            <a:xfrm>
              <a:off x="4512" y="1848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16</a:t>
              </a:r>
            </a:p>
          </p:txBody>
        </p:sp>
        <p:sp>
          <p:nvSpPr>
            <p:cNvPr id="70712" name="Line 56"/>
            <p:cNvSpPr>
              <a:spLocks noChangeShapeType="1"/>
            </p:cNvSpPr>
            <p:nvPr/>
          </p:nvSpPr>
          <p:spPr bwMode="auto">
            <a:xfrm flipH="1" flipV="1">
              <a:off x="1344" y="2136"/>
              <a:ext cx="3312" cy="72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713" name="Text Box 57"/>
            <p:cNvSpPr txBox="1">
              <a:spLocks noChangeArrowheads="1"/>
            </p:cNvSpPr>
            <p:nvPr/>
          </p:nvSpPr>
          <p:spPr bwMode="auto">
            <a:xfrm>
              <a:off x="1200" y="1848"/>
              <a:ext cx="360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17</a:t>
              </a:r>
            </a:p>
          </p:txBody>
        </p:sp>
        <p:sp>
          <p:nvSpPr>
            <p:cNvPr id="70714" name="Line 58"/>
            <p:cNvSpPr>
              <a:spLocks noChangeShapeType="1"/>
            </p:cNvSpPr>
            <p:nvPr/>
          </p:nvSpPr>
          <p:spPr bwMode="auto">
            <a:xfrm flipV="1">
              <a:off x="1344" y="984"/>
              <a:ext cx="0" cy="72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0715" name="Text Box 59"/>
          <p:cNvSpPr txBox="1">
            <a:spLocks noChangeArrowheads="1"/>
          </p:cNvSpPr>
          <p:nvPr/>
        </p:nvSpPr>
        <p:spPr bwMode="auto">
          <a:xfrm>
            <a:off x="1295400" y="5334000"/>
            <a:ext cx="7848600" cy="13112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STEP 2:</a:t>
            </a:r>
            <a:r>
              <a:rPr lang="en-US" sz="20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Take the paper you have written five FFA traditions on. Crumple it up into a ball. When you hear the words “BOMBS AWAY,” throw it to the same person you threw the</a:t>
            </a:r>
            <a:br>
              <a:rPr lang="en-US" sz="20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</a:br>
            <a:r>
              <a:rPr lang="en-US" sz="20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koosh ball to.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-76200"/>
            <a:ext cx="7620000" cy="914400"/>
          </a:xfrm>
          <a:noFill/>
          <a:ln/>
        </p:spPr>
        <p:txBody>
          <a:bodyPr/>
          <a:lstStyle/>
          <a:p>
            <a:r>
              <a:rPr lang="en-US" sz="4000" b="0">
                <a:cs typeface="Times New Roman" pitchFamily="18" charset="0"/>
              </a:rPr>
              <a:t>Bombs Away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-76200" y="64008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111 TM D3 </a:t>
            </a:r>
          </a:p>
        </p:txBody>
      </p:sp>
      <p:grpSp>
        <p:nvGrpSpPr>
          <p:cNvPr id="71740" name="Group 60"/>
          <p:cNvGrpSpPr>
            <a:grpSpLocks/>
          </p:cNvGrpSpPr>
          <p:nvPr/>
        </p:nvGrpSpPr>
        <p:grpSpPr bwMode="auto">
          <a:xfrm>
            <a:off x="914400" y="914400"/>
            <a:ext cx="8229600" cy="4724400"/>
            <a:chOff x="576" y="576"/>
            <a:chExt cx="5184" cy="2976"/>
          </a:xfrm>
        </p:grpSpPr>
        <p:sp>
          <p:nvSpPr>
            <p:cNvPr id="71685" name="AutoShape 5"/>
            <p:cNvSpPr>
              <a:spLocks noChangeAspect="1" noChangeArrowheads="1" noTextEdit="1"/>
            </p:cNvSpPr>
            <p:nvPr/>
          </p:nvSpPr>
          <p:spPr bwMode="auto">
            <a:xfrm>
              <a:off x="576" y="671"/>
              <a:ext cx="5184" cy="2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86" name="Oval 6"/>
            <p:cNvSpPr>
              <a:spLocks noChangeArrowheads="1"/>
            </p:cNvSpPr>
            <p:nvPr/>
          </p:nvSpPr>
          <p:spPr bwMode="auto">
            <a:xfrm>
              <a:off x="1008" y="57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87" name="Oval 7"/>
            <p:cNvSpPr>
              <a:spLocks noChangeArrowheads="1"/>
            </p:cNvSpPr>
            <p:nvPr/>
          </p:nvSpPr>
          <p:spPr bwMode="auto">
            <a:xfrm>
              <a:off x="1800" y="2664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88" name="Oval 8"/>
            <p:cNvSpPr>
              <a:spLocks noChangeArrowheads="1"/>
            </p:cNvSpPr>
            <p:nvPr/>
          </p:nvSpPr>
          <p:spPr bwMode="auto">
            <a:xfrm>
              <a:off x="1008" y="2664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040" y="1728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4248" y="1728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3456" y="1728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2592" y="1728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1800" y="165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</a:t>
              </a:r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1008" y="165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2592" y="57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3456" y="648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112" y="648"/>
              <a:ext cx="576" cy="57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4248" y="57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3528" y="2664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2664" y="2664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4320" y="2664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1800" y="57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112" y="273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4" name="Text Box 24"/>
            <p:cNvSpPr txBox="1">
              <a:spLocks noChangeArrowheads="1"/>
            </p:cNvSpPr>
            <p:nvPr/>
          </p:nvSpPr>
          <p:spPr bwMode="auto">
            <a:xfrm>
              <a:off x="1080" y="648"/>
              <a:ext cx="432" cy="4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START &amp; FINISH</a:t>
              </a:r>
            </a:p>
          </p:txBody>
        </p:sp>
        <p:sp>
          <p:nvSpPr>
            <p:cNvPr id="71705" name="Line 25"/>
            <p:cNvSpPr>
              <a:spLocks noChangeShapeType="1"/>
            </p:cNvSpPr>
            <p:nvPr/>
          </p:nvSpPr>
          <p:spPr bwMode="auto">
            <a:xfrm>
              <a:off x="1440" y="792"/>
              <a:ext cx="576" cy="97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6" name="Line 26"/>
            <p:cNvSpPr>
              <a:spLocks noChangeShapeType="1"/>
            </p:cNvSpPr>
            <p:nvPr/>
          </p:nvSpPr>
          <p:spPr bwMode="auto">
            <a:xfrm flipV="1">
              <a:off x="2088" y="1080"/>
              <a:ext cx="3240" cy="64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7" name="Line 27"/>
            <p:cNvSpPr>
              <a:spLocks noChangeShapeType="1"/>
            </p:cNvSpPr>
            <p:nvPr/>
          </p:nvSpPr>
          <p:spPr bwMode="auto">
            <a:xfrm flipH="1">
              <a:off x="3024" y="1080"/>
              <a:ext cx="2448" cy="1728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8" name="Line 28"/>
            <p:cNvSpPr>
              <a:spLocks noChangeShapeType="1"/>
            </p:cNvSpPr>
            <p:nvPr/>
          </p:nvSpPr>
          <p:spPr bwMode="auto">
            <a:xfrm flipH="1" flipV="1">
              <a:off x="2016" y="1013"/>
              <a:ext cx="936" cy="172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9" name="Text Box 29"/>
            <p:cNvSpPr txBox="1">
              <a:spLocks noChangeArrowheads="1"/>
            </p:cNvSpPr>
            <p:nvPr/>
          </p:nvSpPr>
          <p:spPr bwMode="auto">
            <a:xfrm>
              <a:off x="5328" y="864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2</a:t>
              </a:r>
            </a:p>
          </p:txBody>
        </p:sp>
        <p:sp>
          <p:nvSpPr>
            <p:cNvPr id="71710" name="Text Box 30"/>
            <p:cNvSpPr txBox="1">
              <a:spLocks noChangeArrowheads="1"/>
            </p:cNvSpPr>
            <p:nvPr/>
          </p:nvSpPr>
          <p:spPr bwMode="auto">
            <a:xfrm>
              <a:off x="2880" y="2808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3</a:t>
              </a:r>
            </a:p>
          </p:txBody>
        </p:sp>
        <p:sp>
          <p:nvSpPr>
            <p:cNvPr id="71711" name="Text Box 31"/>
            <p:cNvSpPr txBox="1">
              <a:spLocks noChangeArrowheads="1"/>
            </p:cNvSpPr>
            <p:nvPr/>
          </p:nvSpPr>
          <p:spPr bwMode="auto">
            <a:xfrm>
              <a:off x="1944" y="864"/>
              <a:ext cx="216" cy="14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4</a:t>
              </a:r>
            </a:p>
          </p:txBody>
        </p:sp>
        <p:sp>
          <p:nvSpPr>
            <p:cNvPr id="71712" name="Line 32"/>
            <p:cNvSpPr>
              <a:spLocks noChangeShapeType="1"/>
            </p:cNvSpPr>
            <p:nvPr/>
          </p:nvSpPr>
          <p:spPr bwMode="auto">
            <a:xfrm>
              <a:off x="2088" y="936"/>
              <a:ext cx="64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13" name="Text Box 33"/>
            <p:cNvSpPr txBox="1">
              <a:spLocks noChangeArrowheads="1"/>
            </p:cNvSpPr>
            <p:nvPr/>
          </p:nvSpPr>
          <p:spPr bwMode="auto">
            <a:xfrm>
              <a:off x="2808" y="864"/>
              <a:ext cx="216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5</a:t>
              </a:r>
            </a:p>
          </p:txBody>
        </p:sp>
        <p:sp>
          <p:nvSpPr>
            <p:cNvPr id="71714" name="Line 34"/>
            <p:cNvSpPr>
              <a:spLocks noChangeShapeType="1"/>
            </p:cNvSpPr>
            <p:nvPr/>
          </p:nvSpPr>
          <p:spPr bwMode="auto">
            <a:xfrm>
              <a:off x="2808" y="1008"/>
              <a:ext cx="2520" cy="1944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15" name="Text Box 35"/>
            <p:cNvSpPr txBox="1">
              <a:spLocks noChangeArrowheads="1"/>
            </p:cNvSpPr>
            <p:nvPr/>
          </p:nvSpPr>
          <p:spPr bwMode="auto">
            <a:xfrm>
              <a:off x="5400" y="2880"/>
              <a:ext cx="144" cy="21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6</a:t>
              </a:r>
            </a:p>
          </p:txBody>
        </p:sp>
        <p:sp>
          <p:nvSpPr>
            <p:cNvPr id="71716" name="Line 36"/>
            <p:cNvSpPr>
              <a:spLocks noChangeShapeType="1"/>
            </p:cNvSpPr>
            <p:nvPr/>
          </p:nvSpPr>
          <p:spPr bwMode="auto">
            <a:xfrm flipH="1">
              <a:off x="1368" y="3024"/>
              <a:ext cx="3960" cy="1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17" name="Text Box 37"/>
            <p:cNvSpPr txBox="1">
              <a:spLocks noChangeArrowheads="1"/>
            </p:cNvSpPr>
            <p:nvPr/>
          </p:nvSpPr>
          <p:spPr bwMode="auto">
            <a:xfrm>
              <a:off x="1152" y="2952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7</a:t>
              </a:r>
            </a:p>
          </p:txBody>
        </p:sp>
        <p:sp>
          <p:nvSpPr>
            <p:cNvPr id="71718" name="Line 38"/>
            <p:cNvSpPr>
              <a:spLocks noChangeShapeType="1"/>
            </p:cNvSpPr>
            <p:nvPr/>
          </p:nvSpPr>
          <p:spPr bwMode="auto">
            <a:xfrm flipV="1">
              <a:off x="1368" y="1008"/>
              <a:ext cx="2232" cy="187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19" name="Text Box 39"/>
            <p:cNvSpPr txBox="1">
              <a:spLocks noChangeArrowheads="1"/>
            </p:cNvSpPr>
            <p:nvPr/>
          </p:nvSpPr>
          <p:spPr bwMode="auto">
            <a:xfrm>
              <a:off x="3672" y="864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8</a:t>
              </a:r>
            </a:p>
          </p:txBody>
        </p:sp>
        <p:sp>
          <p:nvSpPr>
            <p:cNvPr id="71720" name="Line 40"/>
            <p:cNvSpPr>
              <a:spLocks noChangeShapeType="1"/>
            </p:cNvSpPr>
            <p:nvPr/>
          </p:nvSpPr>
          <p:spPr bwMode="auto">
            <a:xfrm>
              <a:off x="3744" y="1152"/>
              <a:ext cx="1" cy="1656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21" name="Text Box 41"/>
            <p:cNvSpPr txBox="1">
              <a:spLocks noChangeArrowheads="1"/>
            </p:cNvSpPr>
            <p:nvPr/>
          </p:nvSpPr>
          <p:spPr bwMode="auto">
            <a:xfrm>
              <a:off x="3816" y="2808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9</a:t>
              </a:r>
            </a:p>
          </p:txBody>
        </p:sp>
        <p:sp>
          <p:nvSpPr>
            <p:cNvPr id="71722" name="Line 42"/>
            <p:cNvSpPr>
              <a:spLocks noChangeShapeType="1"/>
            </p:cNvSpPr>
            <p:nvPr/>
          </p:nvSpPr>
          <p:spPr bwMode="auto">
            <a:xfrm flipV="1">
              <a:off x="3960" y="2088"/>
              <a:ext cx="1296" cy="72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23" name="Text Box 43"/>
            <p:cNvSpPr txBox="1">
              <a:spLocks noChangeArrowheads="1"/>
            </p:cNvSpPr>
            <p:nvPr/>
          </p:nvSpPr>
          <p:spPr bwMode="auto">
            <a:xfrm>
              <a:off x="5256" y="1872"/>
              <a:ext cx="288" cy="21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10</a:t>
              </a:r>
            </a:p>
          </p:txBody>
        </p:sp>
        <p:sp>
          <p:nvSpPr>
            <p:cNvPr id="71724" name="Line 44"/>
            <p:cNvSpPr>
              <a:spLocks noChangeShapeType="1"/>
            </p:cNvSpPr>
            <p:nvPr/>
          </p:nvSpPr>
          <p:spPr bwMode="auto">
            <a:xfrm flipH="1" flipV="1">
              <a:off x="4608" y="1008"/>
              <a:ext cx="576" cy="936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25" name="Text Box 45"/>
            <p:cNvSpPr txBox="1">
              <a:spLocks noChangeArrowheads="1"/>
            </p:cNvSpPr>
            <p:nvPr/>
          </p:nvSpPr>
          <p:spPr bwMode="auto">
            <a:xfrm>
              <a:off x="4392" y="720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11</a:t>
              </a:r>
            </a:p>
          </p:txBody>
        </p:sp>
        <p:sp>
          <p:nvSpPr>
            <p:cNvPr id="71726" name="Line 46"/>
            <p:cNvSpPr>
              <a:spLocks noChangeShapeType="1"/>
            </p:cNvSpPr>
            <p:nvPr/>
          </p:nvSpPr>
          <p:spPr bwMode="auto">
            <a:xfrm flipH="1">
              <a:off x="3888" y="1008"/>
              <a:ext cx="576" cy="864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27" name="Text Box 47"/>
            <p:cNvSpPr txBox="1">
              <a:spLocks noChangeArrowheads="1"/>
            </p:cNvSpPr>
            <p:nvPr/>
          </p:nvSpPr>
          <p:spPr bwMode="auto">
            <a:xfrm>
              <a:off x="3600" y="1944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12</a:t>
              </a:r>
            </a:p>
          </p:txBody>
        </p:sp>
        <p:sp>
          <p:nvSpPr>
            <p:cNvPr id="71728" name="Line 48"/>
            <p:cNvSpPr>
              <a:spLocks noChangeShapeType="1"/>
            </p:cNvSpPr>
            <p:nvPr/>
          </p:nvSpPr>
          <p:spPr bwMode="auto">
            <a:xfrm>
              <a:off x="3816" y="2160"/>
              <a:ext cx="648" cy="648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29" name="Text Box 49"/>
            <p:cNvSpPr txBox="1">
              <a:spLocks noChangeArrowheads="1"/>
            </p:cNvSpPr>
            <p:nvPr/>
          </p:nvSpPr>
          <p:spPr bwMode="auto">
            <a:xfrm>
              <a:off x="4536" y="2736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13</a:t>
              </a:r>
            </a:p>
          </p:txBody>
        </p:sp>
        <p:sp>
          <p:nvSpPr>
            <p:cNvPr id="71730" name="Line 50"/>
            <p:cNvSpPr>
              <a:spLocks noChangeShapeType="1"/>
            </p:cNvSpPr>
            <p:nvPr/>
          </p:nvSpPr>
          <p:spPr bwMode="auto">
            <a:xfrm flipH="1" flipV="1">
              <a:off x="3024" y="2160"/>
              <a:ext cx="1368" cy="648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31" name="Text Box 51"/>
            <p:cNvSpPr txBox="1">
              <a:spLocks noChangeArrowheads="1"/>
            </p:cNvSpPr>
            <p:nvPr/>
          </p:nvSpPr>
          <p:spPr bwMode="auto">
            <a:xfrm>
              <a:off x="2736" y="1872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14</a:t>
              </a:r>
            </a:p>
          </p:txBody>
        </p:sp>
        <p:sp>
          <p:nvSpPr>
            <p:cNvPr id="71732" name="Line 52"/>
            <p:cNvSpPr>
              <a:spLocks noChangeShapeType="1"/>
            </p:cNvSpPr>
            <p:nvPr/>
          </p:nvSpPr>
          <p:spPr bwMode="auto">
            <a:xfrm flipH="1">
              <a:off x="1944" y="2016"/>
              <a:ext cx="720" cy="792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33" name="Text Box 53"/>
            <p:cNvSpPr txBox="1">
              <a:spLocks noChangeArrowheads="1"/>
            </p:cNvSpPr>
            <p:nvPr/>
          </p:nvSpPr>
          <p:spPr bwMode="auto">
            <a:xfrm>
              <a:off x="1944" y="2808"/>
              <a:ext cx="360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15</a:t>
              </a:r>
            </a:p>
          </p:txBody>
        </p:sp>
        <p:sp>
          <p:nvSpPr>
            <p:cNvPr id="71734" name="Line 54"/>
            <p:cNvSpPr>
              <a:spLocks noChangeShapeType="1"/>
            </p:cNvSpPr>
            <p:nvPr/>
          </p:nvSpPr>
          <p:spPr bwMode="auto">
            <a:xfrm flipV="1">
              <a:off x="2160" y="2088"/>
              <a:ext cx="2304" cy="72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35" name="Text Box 55"/>
            <p:cNvSpPr txBox="1">
              <a:spLocks noChangeArrowheads="1"/>
            </p:cNvSpPr>
            <p:nvPr/>
          </p:nvSpPr>
          <p:spPr bwMode="auto">
            <a:xfrm>
              <a:off x="4464" y="1872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16</a:t>
              </a:r>
            </a:p>
          </p:txBody>
        </p:sp>
        <p:sp>
          <p:nvSpPr>
            <p:cNvPr id="71736" name="Line 56"/>
            <p:cNvSpPr>
              <a:spLocks noChangeShapeType="1"/>
            </p:cNvSpPr>
            <p:nvPr/>
          </p:nvSpPr>
          <p:spPr bwMode="auto">
            <a:xfrm flipH="1" flipV="1">
              <a:off x="1296" y="2160"/>
              <a:ext cx="3312" cy="72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37" name="Text Box 57"/>
            <p:cNvSpPr txBox="1">
              <a:spLocks noChangeArrowheads="1"/>
            </p:cNvSpPr>
            <p:nvPr/>
          </p:nvSpPr>
          <p:spPr bwMode="auto">
            <a:xfrm>
              <a:off x="1152" y="1872"/>
              <a:ext cx="360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17</a:t>
              </a:r>
            </a:p>
          </p:txBody>
        </p:sp>
        <p:sp>
          <p:nvSpPr>
            <p:cNvPr id="71738" name="Line 58"/>
            <p:cNvSpPr>
              <a:spLocks noChangeShapeType="1"/>
            </p:cNvSpPr>
            <p:nvPr/>
          </p:nvSpPr>
          <p:spPr bwMode="auto">
            <a:xfrm flipV="1">
              <a:off x="1296" y="1008"/>
              <a:ext cx="1" cy="72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739" name="Text Box 59"/>
          <p:cNvSpPr txBox="1">
            <a:spLocks noChangeArrowheads="1"/>
          </p:cNvSpPr>
          <p:nvPr/>
        </p:nvSpPr>
        <p:spPr bwMode="auto">
          <a:xfrm>
            <a:off x="1600200" y="5105400"/>
            <a:ext cx="7543800" cy="17700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STEP 3:</a:t>
            </a:r>
            <a:r>
              <a:rPr lang="en-US" sz="20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1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Simultaneously, there will be a crumpled paper coming your direction. Catch the paper, unfold it and look at the first tradition listed. Use your FFA manual to read about the tradition, then write a benefit to becoming involved in that tradition beside it. Initial your suggested benefit. Crumple the paper back up. When you hear the</a:t>
            </a:r>
            <a:br>
              <a:rPr lang="en-US" sz="1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</a:br>
            <a:r>
              <a:rPr lang="en-US" sz="1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words BOMBS AWAY, throw it to the same person.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-76200"/>
            <a:ext cx="7620000" cy="914400"/>
          </a:xfrm>
          <a:noFill/>
          <a:ln/>
        </p:spPr>
        <p:txBody>
          <a:bodyPr/>
          <a:lstStyle/>
          <a:p>
            <a:r>
              <a:rPr lang="en-US" sz="4000" b="0">
                <a:cs typeface="Times New Roman" pitchFamily="18" charset="0"/>
              </a:rPr>
              <a:t>Bombs Away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-762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111 TM D4 </a:t>
            </a:r>
          </a:p>
        </p:txBody>
      </p:sp>
      <p:grpSp>
        <p:nvGrpSpPr>
          <p:cNvPr id="72708" name="Group 4"/>
          <p:cNvGrpSpPr>
            <a:grpSpLocks/>
          </p:cNvGrpSpPr>
          <p:nvPr/>
        </p:nvGrpSpPr>
        <p:grpSpPr bwMode="auto">
          <a:xfrm>
            <a:off x="914400" y="914400"/>
            <a:ext cx="8229600" cy="4724400"/>
            <a:chOff x="576" y="576"/>
            <a:chExt cx="5184" cy="2976"/>
          </a:xfrm>
        </p:grpSpPr>
        <p:sp>
          <p:nvSpPr>
            <p:cNvPr id="72709" name="AutoShape 5"/>
            <p:cNvSpPr>
              <a:spLocks noChangeAspect="1" noChangeArrowheads="1" noTextEdit="1"/>
            </p:cNvSpPr>
            <p:nvPr/>
          </p:nvSpPr>
          <p:spPr bwMode="auto">
            <a:xfrm>
              <a:off x="576" y="671"/>
              <a:ext cx="5184" cy="2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10" name="Oval 6"/>
            <p:cNvSpPr>
              <a:spLocks noChangeArrowheads="1"/>
            </p:cNvSpPr>
            <p:nvPr/>
          </p:nvSpPr>
          <p:spPr bwMode="auto">
            <a:xfrm>
              <a:off x="1008" y="57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11" name="Oval 7"/>
            <p:cNvSpPr>
              <a:spLocks noChangeArrowheads="1"/>
            </p:cNvSpPr>
            <p:nvPr/>
          </p:nvSpPr>
          <p:spPr bwMode="auto">
            <a:xfrm>
              <a:off x="1800" y="2664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12" name="Oval 8"/>
            <p:cNvSpPr>
              <a:spLocks noChangeArrowheads="1"/>
            </p:cNvSpPr>
            <p:nvPr/>
          </p:nvSpPr>
          <p:spPr bwMode="auto">
            <a:xfrm>
              <a:off x="1008" y="2664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13" name="Oval 9"/>
            <p:cNvSpPr>
              <a:spLocks noChangeArrowheads="1"/>
            </p:cNvSpPr>
            <p:nvPr/>
          </p:nvSpPr>
          <p:spPr bwMode="auto">
            <a:xfrm>
              <a:off x="5040" y="1728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14" name="Oval 10"/>
            <p:cNvSpPr>
              <a:spLocks noChangeArrowheads="1"/>
            </p:cNvSpPr>
            <p:nvPr/>
          </p:nvSpPr>
          <p:spPr bwMode="auto">
            <a:xfrm>
              <a:off x="4248" y="1728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15" name="Oval 11"/>
            <p:cNvSpPr>
              <a:spLocks noChangeArrowheads="1"/>
            </p:cNvSpPr>
            <p:nvPr/>
          </p:nvSpPr>
          <p:spPr bwMode="auto">
            <a:xfrm>
              <a:off x="3456" y="1728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16" name="Oval 12"/>
            <p:cNvSpPr>
              <a:spLocks noChangeArrowheads="1"/>
            </p:cNvSpPr>
            <p:nvPr/>
          </p:nvSpPr>
          <p:spPr bwMode="auto">
            <a:xfrm>
              <a:off x="2592" y="1728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17" name="Oval 13"/>
            <p:cNvSpPr>
              <a:spLocks noChangeArrowheads="1"/>
            </p:cNvSpPr>
            <p:nvPr/>
          </p:nvSpPr>
          <p:spPr bwMode="auto">
            <a:xfrm>
              <a:off x="1800" y="165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</a:t>
              </a:r>
            </a:p>
          </p:txBody>
        </p:sp>
        <p:sp>
          <p:nvSpPr>
            <p:cNvPr id="72718" name="Oval 14"/>
            <p:cNvSpPr>
              <a:spLocks noChangeArrowheads="1"/>
            </p:cNvSpPr>
            <p:nvPr/>
          </p:nvSpPr>
          <p:spPr bwMode="auto">
            <a:xfrm>
              <a:off x="1008" y="165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19" name="Oval 15"/>
            <p:cNvSpPr>
              <a:spLocks noChangeArrowheads="1"/>
            </p:cNvSpPr>
            <p:nvPr/>
          </p:nvSpPr>
          <p:spPr bwMode="auto">
            <a:xfrm>
              <a:off x="2592" y="57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20" name="Oval 16"/>
            <p:cNvSpPr>
              <a:spLocks noChangeArrowheads="1"/>
            </p:cNvSpPr>
            <p:nvPr/>
          </p:nvSpPr>
          <p:spPr bwMode="auto">
            <a:xfrm>
              <a:off x="3456" y="648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21" name="Oval 17"/>
            <p:cNvSpPr>
              <a:spLocks noChangeArrowheads="1"/>
            </p:cNvSpPr>
            <p:nvPr/>
          </p:nvSpPr>
          <p:spPr bwMode="auto">
            <a:xfrm>
              <a:off x="5112" y="648"/>
              <a:ext cx="576" cy="57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22" name="Oval 18"/>
            <p:cNvSpPr>
              <a:spLocks noChangeArrowheads="1"/>
            </p:cNvSpPr>
            <p:nvPr/>
          </p:nvSpPr>
          <p:spPr bwMode="auto">
            <a:xfrm>
              <a:off x="4248" y="57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23" name="Oval 19"/>
            <p:cNvSpPr>
              <a:spLocks noChangeArrowheads="1"/>
            </p:cNvSpPr>
            <p:nvPr/>
          </p:nvSpPr>
          <p:spPr bwMode="auto">
            <a:xfrm>
              <a:off x="3528" y="2664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24" name="Oval 20"/>
            <p:cNvSpPr>
              <a:spLocks noChangeArrowheads="1"/>
            </p:cNvSpPr>
            <p:nvPr/>
          </p:nvSpPr>
          <p:spPr bwMode="auto">
            <a:xfrm>
              <a:off x="2664" y="2664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25" name="Oval 21"/>
            <p:cNvSpPr>
              <a:spLocks noChangeArrowheads="1"/>
            </p:cNvSpPr>
            <p:nvPr/>
          </p:nvSpPr>
          <p:spPr bwMode="auto">
            <a:xfrm>
              <a:off x="4320" y="2664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26" name="Oval 22"/>
            <p:cNvSpPr>
              <a:spLocks noChangeArrowheads="1"/>
            </p:cNvSpPr>
            <p:nvPr/>
          </p:nvSpPr>
          <p:spPr bwMode="auto">
            <a:xfrm>
              <a:off x="1800" y="57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27" name="Oval 23"/>
            <p:cNvSpPr>
              <a:spLocks noChangeArrowheads="1"/>
            </p:cNvSpPr>
            <p:nvPr/>
          </p:nvSpPr>
          <p:spPr bwMode="auto">
            <a:xfrm>
              <a:off x="5112" y="273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28" name="Text Box 24"/>
            <p:cNvSpPr txBox="1">
              <a:spLocks noChangeArrowheads="1"/>
            </p:cNvSpPr>
            <p:nvPr/>
          </p:nvSpPr>
          <p:spPr bwMode="auto">
            <a:xfrm>
              <a:off x="1080" y="648"/>
              <a:ext cx="432" cy="4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START &amp; FINISH</a:t>
              </a:r>
            </a:p>
          </p:txBody>
        </p:sp>
        <p:sp>
          <p:nvSpPr>
            <p:cNvPr id="72729" name="Line 25"/>
            <p:cNvSpPr>
              <a:spLocks noChangeShapeType="1"/>
            </p:cNvSpPr>
            <p:nvPr/>
          </p:nvSpPr>
          <p:spPr bwMode="auto">
            <a:xfrm>
              <a:off x="1440" y="792"/>
              <a:ext cx="576" cy="97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30" name="Line 26"/>
            <p:cNvSpPr>
              <a:spLocks noChangeShapeType="1"/>
            </p:cNvSpPr>
            <p:nvPr/>
          </p:nvSpPr>
          <p:spPr bwMode="auto">
            <a:xfrm flipV="1">
              <a:off x="2088" y="1080"/>
              <a:ext cx="3240" cy="64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31" name="Line 27"/>
            <p:cNvSpPr>
              <a:spLocks noChangeShapeType="1"/>
            </p:cNvSpPr>
            <p:nvPr/>
          </p:nvSpPr>
          <p:spPr bwMode="auto">
            <a:xfrm flipH="1">
              <a:off x="3024" y="1080"/>
              <a:ext cx="2448" cy="1728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32" name="Line 28"/>
            <p:cNvSpPr>
              <a:spLocks noChangeShapeType="1"/>
            </p:cNvSpPr>
            <p:nvPr/>
          </p:nvSpPr>
          <p:spPr bwMode="auto">
            <a:xfrm flipH="1" flipV="1">
              <a:off x="2016" y="1013"/>
              <a:ext cx="936" cy="172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33" name="Text Box 29"/>
            <p:cNvSpPr txBox="1">
              <a:spLocks noChangeArrowheads="1"/>
            </p:cNvSpPr>
            <p:nvPr/>
          </p:nvSpPr>
          <p:spPr bwMode="auto">
            <a:xfrm>
              <a:off x="5328" y="864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2</a:t>
              </a:r>
            </a:p>
          </p:txBody>
        </p:sp>
        <p:sp>
          <p:nvSpPr>
            <p:cNvPr id="72734" name="Text Box 30"/>
            <p:cNvSpPr txBox="1">
              <a:spLocks noChangeArrowheads="1"/>
            </p:cNvSpPr>
            <p:nvPr/>
          </p:nvSpPr>
          <p:spPr bwMode="auto">
            <a:xfrm>
              <a:off x="2880" y="2808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3</a:t>
              </a:r>
            </a:p>
          </p:txBody>
        </p:sp>
        <p:sp>
          <p:nvSpPr>
            <p:cNvPr id="72735" name="Text Box 31"/>
            <p:cNvSpPr txBox="1">
              <a:spLocks noChangeArrowheads="1"/>
            </p:cNvSpPr>
            <p:nvPr/>
          </p:nvSpPr>
          <p:spPr bwMode="auto">
            <a:xfrm>
              <a:off x="1944" y="864"/>
              <a:ext cx="216" cy="14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4</a:t>
              </a:r>
            </a:p>
          </p:txBody>
        </p:sp>
        <p:sp>
          <p:nvSpPr>
            <p:cNvPr id="72736" name="Line 32"/>
            <p:cNvSpPr>
              <a:spLocks noChangeShapeType="1"/>
            </p:cNvSpPr>
            <p:nvPr/>
          </p:nvSpPr>
          <p:spPr bwMode="auto">
            <a:xfrm>
              <a:off x="2088" y="936"/>
              <a:ext cx="64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37" name="Text Box 33"/>
            <p:cNvSpPr txBox="1">
              <a:spLocks noChangeArrowheads="1"/>
            </p:cNvSpPr>
            <p:nvPr/>
          </p:nvSpPr>
          <p:spPr bwMode="auto">
            <a:xfrm>
              <a:off x="2808" y="864"/>
              <a:ext cx="216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5</a:t>
              </a:r>
            </a:p>
          </p:txBody>
        </p:sp>
        <p:sp>
          <p:nvSpPr>
            <p:cNvPr id="72738" name="Line 34"/>
            <p:cNvSpPr>
              <a:spLocks noChangeShapeType="1"/>
            </p:cNvSpPr>
            <p:nvPr/>
          </p:nvSpPr>
          <p:spPr bwMode="auto">
            <a:xfrm>
              <a:off x="2808" y="1008"/>
              <a:ext cx="2520" cy="1944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39" name="Text Box 35"/>
            <p:cNvSpPr txBox="1">
              <a:spLocks noChangeArrowheads="1"/>
            </p:cNvSpPr>
            <p:nvPr/>
          </p:nvSpPr>
          <p:spPr bwMode="auto">
            <a:xfrm>
              <a:off x="5400" y="2880"/>
              <a:ext cx="144" cy="21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6</a:t>
              </a:r>
            </a:p>
          </p:txBody>
        </p:sp>
        <p:sp>
          <p:nvSpPr>
            <p:cNvPr id="72740" name="Line 36"/>
            <p:cNvSpPr>
              <a:spLocks noChangeShapeType="1"/>
            </p:cNvSpPr>
            <p:nvPr/>
          </p:nvSpPr>
          <p:spPr bwMode="auto">
            <a:xfrm flipH="1">
              <a:off x="1368" y="3024"/>
              <a:ext cx="3960" cy="1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41" name="Text Box 37"/>
            <p:cNvSpPr txBox="1">
              <a:spLocks noChangeArrowheads="1"/>
            </p:cNvSpPr>
            <p:nvPr/>
          </p:nvSpPr>
          <p:spPr bwMode="auto">
            <a:xfrm>
              <a:off x="1152" y="2952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7</a:t>
              </a:r>
            </a:p>
          </p:txBody>
        </p:sp>
        <p:sp>
          <p:nvSpPr>
            <p:cNvPr id="72742" name="Line 38"/>
            <p:cNvSpPr>
              <a:spLocks noChangeShapeType="1"/>
            </p:cNvSpPr>
            <p:nvPr/>
          </p:nvSpPr>
          <p:spPr bwMode="auto">
            <a:xfrm flipV="1">
              <a:off x="1368" y="1008"/>
              <a:ext cx="2232" cy="187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43" name="Text Box 39"/>
            <p:cNvSpPr txBox="1">
              <a:spLocks noChangeArrowheads="1"/>
            </p:cNvSpPr>
            <p:nvPr/>
          </p:nvSpPr>
          <p:spPr bwMode="auto">
            <a:xfrm>
              <a:off x="3672" y="864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8</a:t>
              </a:r>
            </a:p>
          </p:txBody>
        </p:sp>
        <p:sp>
          <p:nvSpPr>
            <p:cNvPr id="72744" name="Line 40"/>
            <p:cNvSpPr>
              <a:spLocks noChangeShapeType="1"/>
            </p:cNvSpPr>
            <p:nvPr/>
          </p:nvSpPr>
          <p:spPr bwMode="auto">
            <a:xfrm>
              <a:off x="3744" y="1152"/>
              <a:ext cx="1" cy="1656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45" name="Text Box 41"/>
            <p:cNvSpPr txBox="1">
              <a:spLocks noChangeArrowheads="1"/>
            </p:cNvSpPr>
            <p:nvPr/>
          </p:nvSpPr>
          <p:spPr bwMode="auto">
            <a:xfrm>
              <a:off x="3816" y="2808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9</a:t>
              </a:r>
            </a:p>
          </p:txBody>
        </p:sp>
        <p:sp>
          <p:nvSpPr>
            <p:cNvPr id="72746" name="Line 42"/>
            <p:cNvSpPr>
              <a:spLocks noChangeShapeType="1"/>
            </p:cNvSpPr>
            <p:nvPr/>
          </p:nvSpPr>
          <p:spPr bwMode="auto">
            <a:xfrm flipV="1">
              <a:off x="3960" y="2088"/>
              <a:ext cx="1296" cy="72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47" name="Text Box 43"/>
            <p:cNvSpPr txBox="1">
              <a:spLocks noChangeArrowheads="1"/>
            </p:cNvSpPr>
            <p:nvPr/>
          </p:nvSpPr>
          <p:spPr bwMode="auto">
            <a:xfrm>
              <a:off x="5256" y="1872"/>
              <a:ext cx="288" cy="21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10</a:t>
              </a:r>
            </a:p>
          </p:txBody>
        </p:sp>
        <p:sp>
          <p:nvSpPr>
            <p:cNvPr id="72748" name="Line 44"/>
            <p:cNvSpPr>
              <a:spLocks noChangeShapeType="1"/>
            </p:cNvSpPr>
            <p:nvPr/>
          </p:nvSpPr>
          <p:spPr bwMode="auto">
            <a:xfrm flipH="1" flipV="1">
              <a:off x="4608" y="1008"/>
              <a:ext cx="576" cy="936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49" name="Text Box 45"/>
            <p:cNvSpPr txBox="1">
              <a:spLocks noChangeArrowheads="1"/>
            </p:cNvSpPr>
            <p:nvPr/>
          </p:nvSpPr>
          <p:spPr bwMode="auto">
            <a:xfrm>
              <a:off x="4392" y="720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11</a:t>
              </a:r>
            </a:p>
          </p:txBody>
        </p:sp>
        <p:sp>
          <p:nvSpPr>
            <p:cNvPr id="72750" name="Line 46"/>
            <p:cNvSpPr>
              <a:spLocks noChangeShapeType="1"/>
            </p:cNvSpPr>
            <p:nvPr/>
          </p:nvSpPr>
          <p:spPr bwMode="auto">
            <a:xfrm flipH="1">
              <a:off x="3888" y="1008"/>
              <a:ext cx="576" cy="864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51" name="Text Box 47"/>
            <p:cNvSpPr txBox="1">
              <a:spLocks noChangeArrowheads="1"/>
            </p:cNvSpPr>
            <p:nvPr/>
          </p:nvSpPr>
          <p:spPr bwMode="auto">
            <a:xfrm>
              <a:off x="3600" y="1944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12</a:t>
              </a:r>
            </a:p>
          </p:txBody>
        </p:sp>
        <p:sp>
          <p:nvSpPr>
            <p:cNvPr id="72752" name="Line 48"/>
            <p:cNvSpPr>
              <a:spLocks noChangeShapeType="1"/>
            </p:cNvSpPr>
            <p:nvPr/>
          </p:nvSpPr>
          <p:spPr bwMode="auto">
            <a:xfrm>
              <a:off x="3816" y="2160"/>
              <a:ext cx="648" cy="648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53" name="Text Box 49"/>
            <p:cNvSpPr txBox="1">
              <a:spLocks noChangeArrowheads="1"/>
            </p:cNvSpPr>
            <p:nvPr/>
          </p:nvSpPr>
          <p:spPr bwMode="auto">
            <a:xfrm>
              <a:off x="4536" y="2736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13</a:t>
              </a:r>
            </a:p>
          </p:txBody>
        </p:sp>
        <p:sp>
          <p:nvSpPr>
            <p:cNvPr id="72754" name="Line 50"/>
            <p:cNvSpPr>
              <a:spLocks noChangeShapeType="1"/>
            </p:cNvSpPr>
            <p:nvPr/>
          </p:nvSpPr>
          <p:spPr bwMode="auto">
            <a:xfrm flipH="1" flipV="1">
              <a:off x="3024" y="2160"/>
              <a:ext cx="1368" cy="648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55" name="Text Box 51"/>
            <p:cNvSpPr txBox="1">
              <a:spLocks noChangeArrowheads="1"/>
            </p:cNvSpPr>
            <p:nvPr/>
          </p:nvSpPr>
          <p:spPr bwMode="auto">
            <a:xfrm>
              <a:off x="2736" y="1872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14</a:t>
              </a:r>
            </a:p>
          </p:txBody>
        </p:sp>
        <p:sp>
          <p:nvSpPr>
            <p:cNvPr id="72756" name="Line 52"/>
            <p:cNvSpPr>
              <a:spLocks noChangeShapeType="1"/>
            </p:cNvSpPr>
            <p:nvPr/>
          </p:nvSpPr>
          <p:spPr bwMode="auto">
            <a:xfrm flipH="1">
              <a:off x="1944" y="2016"/>
              <a:ext cx="720" cy="792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57" name="Text Box 53"/>
            <p:cNvSpPr txBox="1">
              <a:spLocks noChangeArrowheads="1"/>
            </p:cNvSpPr>
            <p:nvPr/>
          </p:nvSpPr>
          <p:spPr bwMode="auto">
            <a:xfrm>
              <a:off x="1944" y="2808"/>
              <a:ext cx="360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15</a:t>
              </a:r>
            </a:p>
          </p:txBody>
        </p:sp>
        <p:sp>
          <p:nvSpPr>
            <p:cNvPr id="72758" name="Line 54"/>
            <p:cNvSpPr>
              <a:spLocks noChangeShapeType="1"/>
            </p:cNvSpPr>
            <p:nvPr/>
          </p:nvSpPr>
          <p:spPr bwMode="auto">
            <a:xfrm flipV="1">
              <a:off x="2160" y="2088"/>
              <a:ext cx="2304" cy="72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59" name="Text Box 55"/>
            <p:cNvSpPr txBox="1">
              <a:spLocks noChangeArrowheads="1"/>
            </p:cNvSpPr>
            <p:nvPr/>
          </p:nvSpPr>
          <p:spPr bwMode="auto">
            <a:xfrm>
              <a:off x="4464" y="1872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16</a:t>
              </a:r>
            </a:p>
          </p:txBody>
        </p:sp>
        <p:sp>
          <p:nvSpPr>
            <p:cNvPr id="72760" name="Line 56"/>
            <p:cNvSpPr>
              <a:spLocks noChangeShapeType="1"/>
            </p:cNvSpPr>
            <p:nvPr/>
          </p:nvSpPr>
          <p:spPr bwMode="auto">
            <a:xfrm flipH="1" flipV="1">
              <a:off x="1296" y="2160"/>
              <a:ext cx="3312" cy="72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61" name="Text Box 57"/>
            <p:cNvSpPr txBox="1">
              <a:spLocks noChangeArrowheads="1"/>
            </p:cNvSpPr>
            <p:nvPr/>
          </p:nvSpPr>
          <p:spPr bwMode="auto">
            <a:xfrm>
              <a:off x="1152" y="1872"/>
              <a:ext cx="360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17</a:t>
              </a:r>
            </a:p>
          </p:txBody>
        </p:sp>
        <p:sp>
          <p:nvSpPr>
            <p:cNvPr id="72762" name="Line 58"/>
            <p:cNvSpPr>
              <a:spLocks noChangeShapeType="1"/>
            </p:cNvSpPr>
            <p:nvPr/>
          </p:nvSpPr>
          <p:spPr bwMode="auto">
            <a:xfrm flipV="1">
              <a:off x="1296" y="1008"/>
              <a:ext cx="1" cy="72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763" name="Text Box 59"/>
          <p:cNvSpPr txBox="1">
            <a:spLocks noChangeArrowheads="1"/>
          </p:cNvSpPr>
          <p:nvPr/>
        </p:nvSpPr>
        <p:spPr bwMode="auto">
          <a:xfrm>
            <a:off x="1600200" y="5454650"/>
            <a:ext cx="754380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STEP 4:</a:t>
            </a:r>
            <a:r>
              <a:rPr lang="en-US" sz="1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Repeat process until you have written five benefits of becoming involved in an FFA tradition on five different papers.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-76200"/>
            <a:ext cx="7620000" cy="914400"/>
          </a:xfrm>
          <a:noFill/>
          <a:ln/>
        </p:spPr>
        <p:txBody>
          <a:bodyPr/>
          <a:lstStyle/>
          <a:p>
            <a:r>
              <a:rPr lang="en-US" sz="4000" b="0">
                <a:cs typeface="Times New Roman" pitchFamily="18" charset="0"/>
              </a:rPr>
              <a:t>Bombs Away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-76200" y="64008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111 TM D5 </a:t>
            </a:r>
          </a:p>
        </p:txBody>
      </p:sp>
      <p:grpSp>
        <p:nvGrpSpPr>
          <p:cNvPr id="73732" name="Group 4"/>
          <p:cNvGrpSpPr>
            <a:grpSpLocks/>
          </p:cNvGrpSpPr>
          <p:nvPr/>
        </p:nvGrpSpPr>
        <p:grpSpPr bwMode="auto">
          <a:xfrm>
            <a:off x="914400" y="914400"/>
            <a:ext cx="8229600" cy="4724400"/>
            <a:chOff x="576" y="576"/>
            <a:chExt cx="5184" cy="2976"/>
          </a:xfrm>
        </p:grpSpPr>
        <p:sp>
          <p:nvSpPr>
            <p:cNvPr id="73733" name="AutoShape 5"/>
            <p:cNvSpPr>
              <a:spLocks noChangeAspect="1" noChangeArrowheads="1" noTextEdit="1"/>
            </p:cNvSpPr>
            <p:nvPr/>
          </p:nvSpPr>
          <p:spPr bwMode="auto">
            <a:xfrm>
              <a:off x="576" y="671"/>
              <a:ext cx="5184" cy="2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34" name="Oval 6"/>
            <p:cNvSpPr>
              <a:spLocks noChangeArrowheads="1"/>
            </p:cNvSpPr>
            <p:nvPr/>
          </p:nvSpPr>
          <p:spPr bwMode="auto">
            <a:xfrm>
              <a:off x="1008" y="57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35" name="Oval 7"/>
            <p:cNvSpPr>
              <a:spLocks noChangeArrowheads="1"/>
            </p:cNvSpPr>
            <p:nvPr/>
          </p:nvSpPr>
          <p:spPr bwMode="auto">
            <a:xfrm>
              <a:off x="1800" y="2664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36" name="Oval 8"/>
            <p:cNvSpPr>
              <a:spLocks noChangeArrowheads="1"/>
            </p:cNvSpPr>
            <p:nvPr/>
          </p:nvSpPr>
          <p:spPr bwMode="auto">
            <a:xfrm>
              <a:off x="1008" y="2664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37" name="Oval 9"/>
            <p:cNvSpPr>
              <a:spLocks noChangeArrowheads="1"/>
            </p:cNvSpPr>
            <p:nvPr/>
          </p:nvSpPr>
          <p:spPr bwMode="auto">
            <a:xfrm>
              <a:off x="5040" y="1728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38" name="Oval 10"/>
            <p:cNvSpPr>
              <a:spLocks noChangeArrowheads="1"/>
            </p:cNvSpPr>
            <p:nvPr/>
          </p:nvSpPr>
          <p:spPr bwMode="auto">
            <a:xfrm>
              <a:off x="4248" y="1728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39" name="Oval 11"/>
            <p:cNvSpPr>
              <a:spLocks noChangeArrowheads="1"/>
            </p:cNvSpPr>
            <p:nvPr/>
          </p:nvSpPr>
          <p:spPr bwMode="auto">
            <a:xfrm>
              <a:off x="3456" y="1728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40" name="Oval 12"/>
            <p:cNvSpPr>
              <a:spLocks noChangeArrowheads="1"/>
            </p:cNvSpPr>
            <p:nvPr/>
          </p:nvSpPr>
          <p:spPr bwMode="auto">
            <a:xfrm>
              <a:off x="2592" y="1728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41" name="Oval 13"/>
            <p:cNvSpPr>
              <a:spLocks noChangeArrowheads="1"/>
            </p:cNvSpPr>
            <p:nvPr/>
          </p:nvSpPr>
          <p:spPr bwMode="auto">
            <a:xfrm>
              <a:off x="1800" y="165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</a:t>
              </a:r>
            </a:p>
          </p:txBody>
        </p:sp>
        <p:sp>
          <p:nvSpPr>
            <p:cNvPr id="73742" name="Oval 14"/>
            <p:cNvSpPr>
              <a:spLocks noChangeArrowheads="1"/>
            </p:cNvSpPr>
            <p:nvPr/>
          </p:nvSpPr>
          <p:spPr bwMode="auto">
            <a:xfrm>
              <a:off x="1008" y="165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43" name="Oval 15"/>
            <p:cNvSpPr>
              <a:spLocks noChangeArrowheads="1"/>
            </p:cNvSpPr>
            <p:nvPr/>
          </p:nvSpPr>
          <p:spPr bwMode="auto">
            <a:xfrm>
              <a:off x="2592" y="57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44" name="Oval 16"/>
            <p:cNvSpPr>
              <a:spLocks noChangeArrowheads="1"/>
            </p:cNvSpPr>
            <p:nvPr/>
          </p:nvSpPr>
          <p:spPr bwMode="auto">
            <a:xfrm>
              <a:off x="3456" y="648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45" name="Oval 17"/>
            <p:cNvSpPr>
              <a:spLocks noChangeArrowheads="1"/>
            </p:cNvSpPr>
            <p:nvPr/>
          </p:nvSpPr>
          <p:spPr bwMode="auto">
            <a:xfrm>
              <a:off x="5112" y="648"/>
              <a:ext cx="576" cy="57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46" name="Oval 18"/>
            <p:cNvSpPr>
              <a:spLocks noChangeArrowheads="1"/>
            </p:cNvSpPr>
            <p:nvPr/>
          </p:nvSpPr>
          <p:spPr bwMode="auto">
            <a:xfrm>
              <a:off x="4248" y="57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47" name="Oval 19"/>
            <p:cNvSpPr>
              <a:spLocks noChangeArrowheads="1"/>
            </p:cNvSpPr>
            <p:nvPr/>
          </p:nvSpPr>
          <p:spPr bwMode="auto">
            <a:xfrm>
              <a:off x="3528" y="2664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48" name="Oval 20"/>
            <p:cNvSpPr>
              <a:spLocks noChangeArrowheads="1"/>
            </p:cNvSpPr>
            <p:nvPr/>
          </p:nvSpPr>
          <p:spPr bwMode="auto">
            <a:xfrm>
              <a:off x="2664" y="2664"/>
              <a:ext cx="576" cy="5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49" name="Oval 21"/>
            <p:cNvSpPr>
              <a:spLocks noChangeArrowheads="1"/>
            </p:cNvSpPr>
            <p:nvPr/>
          </p:nvSpPr>
          <p:spPr bwMode="auto">
            <a:xfrm>
              <a:off x="4320" y="2664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50" name="Oval 22"/>
            <p:cNvSpPr>
              <a:spLocks noChangeArrowheads="1"/>
            </p:cNvSpPr>
            <p:nvPr/>
          </p:nvSpPr>
          <p:spPr bwMode="auto">
            <a:xfrm>
              <a:off x="1800" y="57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51" name="Oval 23"/>
            <p:cNvSpPr>
              <a:spLocks noChangeArrowheads="1"/>
            </p:cNvSpPr>
            <p:nvPr/>
          </p:nvSpPr>
          <p:spPr bwMode="auto">
            <a:xfrm>
              <a:off x="5112" y="2736"/>
              <a:ext cx="576" cy="5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52" name="Text Box 24"/>
            <p:cNvSpPr txBox="1">
              <a:spLocks noChangeArrowheads="1"/>
            </p:cNvSpPr>
            <p:nvPr/>
          </p:nvSpPr>
          <p:spPr bwMode="auto">
            <a:xfrm>
              <a:off x="1080" y="648"/>
              <a:ext cx="432" cy="4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START &amp; FINISH</a:t>
              </a:r>
            </a:p>
          </p:txBody>
        </p:sp>
        <p:sp>
          <p:nvSpPr>
            <p:cNvPr id="73753" name="Line 25"/>
            <p:cNvSpPr>
              <a:spLocks noChangeShapeType="1"/>
            </p:cNvSpPr>
            <p:nvPr/>
          </p:nvSpPr>
          <p:spPr bwMode="auto">
            <a:xfrm>
              <a:off x="1440" y="792"/>
              <a:ext cx="576" cy="97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54" name="Line 26"/>
            <p:cNvSpPr>
              <a:spLocks noChangeShapeType="1"/>
            </p:cNvSpPr>
            <p:nvPr/>
          </p:nvSpPr>
          <p:spPr bwMode="auto">
            <a:xfrm flipV="1">
              <a:off x="2088" y="1080"/>
              <a:ext cx="3240" cy="64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55" name="Line 27"/>
            <p:cNvSpPr>
              <a:spLocks noChangeShapeType="1"/>
            </p:cNvSpPr>
            <p:nvPr/>
          </p:nvSpPr>
          <p:spPr bwMode="auto">
            <a:xfrm flipH="1">
              <a:off x="3024" y="1080"/>
              <a:ext cx="2448" cy="1728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56" name="Line 28"/>
            <p:cNvSpPr>
              <a:spLocks noChangeShapeType="1"/>
            </p:cNvSpPr>
            <p:nvPr/>
          </p:nvSpPr>
          <p:spPr bwMode="auto">
            <a:xfrm flipH="1" flipV="1">
              <a:off x="2016" y="1013"/>
              <a:ext cx="936" cy="172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57" name="Text Box 29"/>
            <p:cNvSpPr txBox="1">
              <a:spLocks noChangeArrowheads="1"/>
            </p:cNvSpPr>
            <p:nvPr/>
          </p:nvSpPr>
          <p:spPr bwMode="auto">
            <a:xfrm>
              <a:off x="5328" y="864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2</a:t>
              </a:r>
            </a:p>
          </p:txBody>
        </p:sp>
        <p:sp>
          <p:nvSpPr>
            <p:cNvPr id="73758" name="Text Box 30"/>
            <p:cNvSpPr txBox="1">
              <a:spLocks noChangeArrowheads="1"/>
            </p:cNvSpPr>
            <p:nvPr/>
          </p:nvSpPr>
          <p:spPr bwMode="auto">
            <a:xfrm>
              <a:off x="2880" y="2808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3</a:t>
              </a:r>
            </a:p>
          </p:txBody>
        </p:sp>
        <p:sp>
          <p:nvSpPr>
            <p:cNvPr id="73759" name="Text Box 31"/>
            <p:cNvSpPr txBox="1">
              <a:spLocks noChangeArrowheads="1"/>
            </p:cNvSpPr>
            <p:nvPr/>
          </p:nvSpPr>
          <p:spPr bwMode="auto">
            <a:xfrm>
              <a:off x="1944" y="864"/>
              <a:ext cx="216" cy="14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4</a:t>
              </a:r>
            </a:p>
          </p:txBody>
        </p:sp>
        <p:sp>
          <p:nvSpPr>
            <p:cNvPr id="73760" name="Line 32"/>
            <p:cNvSpPr>
              <a:spLocks noChangeShapeType="1"/>
            </p:cNvSpPr>
            <p:nvPr/>
          </p:nvSpPr>
          <p:spPr bwMode="auto">
            <a:xfrm>
              <a:off x="2088" y="936"/>
              <a:ext cx="64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61" name="Text Box 33"/>
            <p:cNvSpPr txBox="1">
              <a:spLocks noChangeArrowheads="1"/>
            </p:cNvSpPr>
            <p:nvPr/>
          </p:nvSpPr>
          <p:spPr bwMode="auto">
            <a:xfrm>
              <a:off x="2808" y="864"/>
              <a:ext cx="216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5</a:t>
              </a:r>
            </a:p>
          </p:txBody>
        </p:sp>
        <p:sp>
          <p:nvSpPr>
            <p:cNvPr id="73762" name="Line 34"/>
            <p:cNvSpPr>
              <a:spLocks noChangeShapeType="1"/>
            </p:cNvSpPr>
            <p:nvPr/>
          </p:nvSpPr>
          <p:spPr bwMode="auto">
            <a:xfrm>
              <a:off x="2808" y="1008"/>
              <a:ext cx="2520" cy="1944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63" name="Text Box 35"/>
            <p:cNvSpPr txBox="1">
              <a:spLocks noChangeArrowheads="1"/>
            </p:cNvSpPr>
            <p:nvPr/>
          </p:nvSpPr>
          <p:spPr bwMode="auto">
            <a:xfrm>
              <a:off x="5400" y="2880"/>
              <a:ext cx="144" cy="21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6</a:t>
              </a:r>
            </a:p>
          </p:txBody>
        </p:sp>
        <p:sp>
          <p:nvSpPr>
            <p:cNvPr id="73764" name="Line 36"/>
            <p:cNvSpPr>
              <a:spLocks noChangeShapeType="1"/>
            </p:cNvSpPr>
            <p:nvPr/>
          </p:nvSpPr>
          <p:spPr bwMode="auto">
            <a:xfrm flipH="1">
              <a:off x="1368" y="3024"/>
              <a:ext cx="3960" cy="1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65" name="Text Box 37"/>
            <p:cNvSpPr txBox="1">
              <a:spLocks noChangeArrowheads="1"/>
            </p:cNvSpPr>
            <p:nvPr/>
          </p:nvSpPr>
          <p:spPr bwMode="auto">
            <a:xfrm>
              <a:off x="1152" y="2952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7</a:t>
              </a:r>
            </a:p>
          </p:txBody>
        </p:sp>
        <p:sp>
          <p:nvSpPr>
            <p:cNvPr id="73766" name="Line 38"/>
            <p:cNvSpPr>
              <a:spLocks noChangeShapeType="1"/>
            </p:cNvSpPr>
            <p:nvPr/>
          </p:nvSpPr>
          <p:spPr bwMode="auto">
            <a:xfrm flipV="1">
              <a:off x="1368" y="1008"/>
              <a:ext cx="2232" cy="187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67" name="Text Box 39"/>
            <p:cNvSpPr txBox="1">
              <a:spLocks noChangeArrowheads="1"/>
            </p:cNvSpPr>
            <p:nvPr/>
          </p:nvSpPr>
          <p:spPr bwMode="auto">
            <a:xfrm>
              <a:off x="3672" y="864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8</a:t>
              </a:r>
            </a:p>
          </p:txBody>
        </p:sp>
        <p:sp>
          <p:nvSpPr>
            <p:cNvPr id="73768" name="Line 40"/>
            <p:cNvSpPr>
              <a:spLocks noChangeShapeType="1"/>
            </p:cNvSpPr>
            <p:nvPr/>
          </p:nvSpPr>
          <p:spPr bwMode="auto">
            <a:xfrm>
              <a:off x="3744" y="1152"/>
              <a:ext cx="1" cy="1656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69" name="Text Box 41"/>
            <p:cNvSpPr txBox="1">
              <a:spLocks noChangeArrowheads="1"/>
            </p:cNvSpPr>
            <p:nvPr/>
          </p:nvSpPr>
          <p:spPr bwMode="auto">
            <a:xfrm>
              <a:off x="3816" y="2808"/>
              <a:ext cx="144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9</a:t>
              </a:r>
            </a:p>
          </p:txBody>
        </p:sp>
        <p:sp>
          <p:nvSpPr>
            <p:cNvPr id="73770" name="Line 42"/>
            <p:cNvSpPr>
              <a:spLocks noChangeShapeType="1"/>
            </p:cNvSpPr>
            <p:nvPr/>
          </p:nvSpPr>
          <p:spPr bwMode="auto">
            <a:xfrm flipV="1">
              <a:off x="3960" y="2088"/>
              <a:ext cx="1296" cy="72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71" name="Text Box 43"/>
            <p:cNvSpPr txBox="1">
              <a:spLocks noChangeArrowheads="1"/>
            </p:cNvSpPr>
            <p:nvPr/>
          </p:nvSpPr>
          <p:spPr bwMode="auto">
            <a:xfrm>
              <a:off x="5256" y="1872"/>
              <a:ext cx="288" cy="21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10</a:t>
              </a:r>
            </a:p>
          </p:txBody>
        </p:sp>
        <p:sp>
          <p:nvSpPr>
            <p:cNvPr id="73772" name="Line 44"/>
            <p:cNvSpPr>
              <a:spLocks noChangeShapeType="1"/>
            </p:cNvSpPr>
            <p:nvPr/>
          </p:nvSpPr>
          <p:spPr bwMode="auto">
            <a:xfrm flipH="1" flipV="1">
              <a:off x="4608" y="1008"/>
              <a:ext cx="576" cy="936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73" name="Text Box 45"/>
            <p:cNvSpPr txBox="1">
              <a:spLocks noChangeArrowheads="1"/>
            </p:cNvSpPr>
            <p:nvPr/>
          </p:nvSpPr>
          <p:spPr bwMode="auto">
            <a:xfrm>
              <a:off x="4392" y="720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11</a:t>
              </a:r>
            </a:p>
          </p:txBody>
        </p:sp>
        <p:sp>
          <p:nvSpPr>
            <p:cNvPr id="73774" name="Line 46"/>
            <p:cNvSpPr>
              <a:spLocks noChangeShapeType="1"/>
            </p:cNvSpPr>
            <p:nvPr/>
          </p:nvSpPr>
          <p:spPr bwMode="auto">
            <a:xfrm flipH="1">
              <a:off x="3888" y="1008"/>
              <a:ext cx="576" cy="864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75" name="Text Box 47"/>
            <p:cNvSpPr txBox="1">
              <a:spLocks noChangeArrowheads="1"/>
            </p:cNvSpPr>
            <p:nvPr/>
          </p:nvSpPr>
          <p:spPr bwMode="auto">
            <a:xfrm>
              <a:off x="3600" y="1944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12</a:t>
              </a:r>
            </a:p>
          </p:txBody>
        </p:sp>
        <p:sp>
          <p:nvSpPr>
            <p:cNvPr id="73776" name="Line 48"/>
            <p:cNvSpPr>
              <a:spLocks noChangeShapeType="1"/>
            </p:cNvSpPr>
            <p:nvPr/>
          </p:nvSpPr>
          <p:spPr bwMode="auto">
            <a:xfrm>
              <a:off x="3816" y="2160"/>
              <a:ext cx="648" cy="648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77" name="Text Box 49"/>
            <p:cNvSpPr txBox="1">
              <a:spLocks noChangeArrowheads="1"/>
            </p:cNvSpPr>
            <p:nvPr/>
          </p:nvSpPr>
          <p:spPr bwMode="auto">
            <a:xfrm>
              <a:off x="4536" y="2736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13</a:t>
              </a:r>
            </a:p>
          </p:txBody>
        </p:sp>
        <p:sp>
          <p:nvSpPr>
            <p:cNvPr id="73778" name="Line 50"/>
            <p:cNvSpPr>
              <a:spLocks noChangeShapeType="1"/>
            </p:cNvSpPr>
            <p:nvPr/>
          </p:nvSpPr>
          <p:spPr bwMode="auto">
            <a:xfrm flipH="1" flipV="1">
              <a:off x="3024" y="2160"/>
              <a:ext cx="1368" cy="648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79" name="Text Box 51"/>
            <p:cNvSpPr txBox="1">
              <a:spLocks noChangeArrowheads="1"/>
            </p:cNvSpPr>
            <p:nvPr/>
          </p:nvSpPr>
          <p:spPr bwMode="auto">
            <a:xfrm>
              <a:off x="2736" y="1872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14</a:t>
              </a:r>
            </a:p>
          </p:txBody>
        </p:sp>
        <p:sp>
          <p:nvSpPr>
            <p:cNvPr id="73780" name="Line 52"/>
            <p:cNvSpPr>
              <a:spLocks noChangeShapeType="1"/>
            </p:cNvSpPr>
            <p:nvPr/>
          </p:nvSpPr>
          <p:spPr bwMode="auto">
            <a:xfrm flipH="1">
              <a:off x="1944" y="2016"/>
              <a:ext cx="720" cy="792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81" name="Text Box 53"/>
            <p:cNvSpPr txBox="1">
              <a:spLocks noChangeArrowheads="1"/>
            </p:cNvSpPr>
            <p:nvPr/>
          </p:nvSpPr>
          <p:spPr bwMode="auto">
            <a:xfrm>
              <a:off x="1944" y="2808"/>
              <a:ext cx="360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15</a:t>
              </a:r>
            </a:p>
          </p:txBody>
        </p:sp>
        <p:sp>
          <p:nvSpPr>
            <p:cNvPr id="73782" name="Line 54"/>
            <p:cNvSpPr>
              <a:spLocks noChangeShapeType="1"/>
            </p:cNvSpPr>
            <p:nvPr/>
          </p:nvSpPr>
          <p:spPr bwMode="auto">
            <a:xfrm flipV="1">
              <a:off x="2160" y="2088"/>
              <a:ext cx="2304" cy="72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83" name="Text Box 55"/>
            <p:cNvSpPr txBox="1">
              <a:spLocks noChangeArrowheads="1"/>
            </p:cNvSpPr>
            <p:nvPr/>
          </p:nvSpPr>
          <p:spPr bwMode="auto">
            <a:xfrm>
              <a:off x="4464" y="1872"/>
              <a:ext cx="288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16</a:t>
              </a:r>
            </a:p>
          </p:txBody>
        </p:sp>
        <p:sp>
          <p:nvSpPr>
            <p:cNvPr id="73784" name="Line 56"/>
            <p:cNvSpPr>
              <a:spLocks noChangeShapeType="1"/>
            </p:cNvSpPr>
            <p:nvPr/>
          </p:nvSpPr>
          <p:spPr bwMode="auto">
            <a:xfrm flipH="1" flipV="1">
              <a:off x="1296" y="2160"/>
              <a:ext cx="3312" cy="72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85" name="Text Box 57"/>
            <p:cNvSpPr txBox="1">
              <a:spLocks noChangeArrowheads="1"/>
            </p:cNvSpPr>
            <p:nvPr/>
          </p:nvSpPr>
          <p:spPr bwMode="auto">
            <a:xfrm>
              <a:off x="1152" y="1872"/>
              <a:ext cx="360" cy="2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/>
                <a:t>17</a:t>
              </a:r>
            </a:p>
          </p:txBody>
        </p:sp>
        <p:sp>
          <p:nvSpPr>
            <p:cNvPr id="73786" name="Line 58"/>
            <p:cNvSpPr>
              <a:spLocks noChangeShapeType="1"/>
            </p:cNvSpPr>
            <p:nvPr/>
          </p:nvSpPr>
          <p:spPr bwMode="auto">
            <a:xfrm flipV="1">
              <a:off x="1296" y="1008"/>
              <a:ext cx="1" cy="72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ysDot"/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787" name="Text Box 59"/>
          <p:cNvSpPr txBox="1">
            <a:spLocks noChangeArrowheads="1"/>
          </p:cNvSpPr>
          <p:nvPr/>
        </p:nvSpPr>
        <p:spPr bwMode="auto">
          <a:xfrm>
            <a:off x="1600200" y="5454650"/>
            <a:ext cx="754380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STEP 5:</a:t>
            </a:r>
            <a:r>
              <a:rPr lang="en-US" sz="1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Walk the paper back to its original owner after you have completed the fifth tradition.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B3A6C618-254C-4E4B-8914-5F021A3AC1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AEE734-00A5-4198-938E-8EA27C9441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316E82-2D82-4558-86CF-7B392D3BBD62}">
  <ds:schemaRefs>
    <ds:schemaRef ds:uri="http://purl.org/dc/dcmitype/"/>
    <ds:schemaRef ds:uri="http://schemas.microsoft.com/office/2006/documentManagement/types"/>
    <ds:schemaRef ds:uri="http://purl.org/dc/terms/"/>
    <ds:schemaRef ds:uri="http://purl.org/dc/elements/1.1/"/>
    <ds:schemaRef ds:uri="7d75d6f9-8bd4-4602-97a0-53722360a9f2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555</Words>
  <Application>Microsoft Office PowerPoint</Application>
  <PresentationFormat>On-screen Show (4:3)</PresentationFormat>
  <Paragraphs>167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Unicode MS</vt:lpstr>
      <vt:lpstr>Lucida Calligraphy</vt:lpstr>
      <vt:lpstr>Times New Roman</vt:lpstr>
      <vt:lpstr>LK Template</vt:lpstr>
      <vt:lpstr>How organizations create culture, brand, and traditions </vt:lpstr>
      <vt:lpstr>PowerPoint Presentation</vt:lpstr>
      <vt:lpstr>PowerPoint Presentation</vt:lpstr>
      <vt:lpstr>Cultural Symbols           Cultural Values </vt:lpstr>
      <vt:lpstr>Bombs Away </vt:lpstr>
      <vt:lpstr>Bombs Away </vt:lpstr>
      <vt:lpstr>Bombs Away </vt:lpstr>
      <vt:lpstr>Bombs Away </vt:lpstr>
      <vt:lpstr>Bombs Away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11</cp:revision>
  <cp:lastPrinted>1601-01-01T00:00:00Z</cp:lastPrinted>
  <dcterms:created xsi:type="dcterms:W3CDTF">2003-11-25T06:13:37Z</dcterms:created>
  <dcterms:modified xsi:type="dcterms:W3CDTF">2018-07-09T19:40:33Z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