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1" r:id="rId5"/>
    <p:sldId id="257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5DB101C-261B-4397-B55A-CB0B8A90FA4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1116BE3-F5BA-45D8-88A6-06F3264D511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DCE078-55F0-46A3-B9F4-7E4B4D126B8F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013F10-7FE8-486A-9B07-889D87E8921B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95D3F2-7873-4F10-BD50-BF03B1D80141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F7E9D0-85CB-4B97-B5B9-820D7B5F7FAA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38B140-21E4-412E-A88B-AFEC3CD46DB1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170A78-C6DD-4B98-BF72-93990D14758C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71C64-F6B5-45FD-9FEC-47CCC393775C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19400"/>
            <a:ext cx="6858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19200"/>
            <a:ext cx="6858000" cy="2286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447800"/>
            <a:ext cx="7696200" cy="12954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cs typeface="Times New Roman" pitchFamily="18" charset="0"/>
              </a:rPr>
              <a:t>How Organizations are Structured: National, State &amp; Local</a:t>
            </a:r>
            <a:endParaRPr lang="en-US" sz="4000" b="1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352800"/>
            <a:ext cx="72390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What are the components of a successful organization? </a:t>
            </a:r>
            <a:endParaRPr lang="en-US"/>
          </a:p>
          <a:p>
            <a:pPr algn="ctr"/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4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Organizational Structure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828800"/>
            <a:ext cx="7162800" cy="48006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2800">
                <a:cs typeface="Times New Roman" pitchFamily="18" charset="0"/>
              </a:rPr>
              <a:t>The internal arrangement of responsibility, authority, and communication that is necessary for an organization to accomplish its goals.</a:t>
            </a:r>
            <a:r>
              <a:rPr lang="en-US" sz="2800"/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What is the role of the Coach?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743200"/>
            <a:ext cx="7162800" cy="3886200"/>
          </a:xfrm>
          <a:noFill/>
          <a:ln/>
        </p:spPr>
        <p:txBody>
          <a:bodyPr/>
          <a:lstStyle/>
          <a:p>
            <a:pPr algn="ctr">
              <a:buFontTx/>
              <a:buNone/>
            </a:pPr>
            <a:r>
              <a:rPr lang="en-US" sz="3600">
                <a:cs typeface="Times New Roman" pitchFamily="18" charset="0"/>
              </a:rPr>
              <a:t>To Provide Leadership and Training to the team.</a:t>
            </a:r>
            <a:r>
              <a:rPr lang="en-US" sz="3600"/>
              <a:t>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2710" name="Picture 6" descr="MCj018617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4038600"/>
            <a:ext cx="1285875" cy="1911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The Design of FFA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828800"/>
            <a:ext cx="79248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National Level</a:t>
            </a:r>
            <a:br>
              <a:rPr lang="en-US" sz="2800">
                <a:solidFill>
                  <a:srgbClr val="FF0000"/>
                </a:solidFill>
              </a:rPr>
            </a:br>
            <a:r>
              <a:rPr lang="en-US" sz="2800"/>
              <a:t>            1. National FFA Board of Directors is 		the decision-making body</a:t>
            </a:r>
            <a:br>
              <a:rPr lang="en-US" sz="2800"/>
            </a:br>
            <a:endParaRPr lang="en-US" sz="280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State Level</a:t>
            </a:r>
            <a:br>
              <a:rPr lang="en-US" sz="2800">
                <a:solidFill>
                  <a:srgbClr val="FF0000"/>
                </a:solidFill>
              </a:rPr>
            </a:br>
            <a:r>
              <a:rPr lang="en-US" sz="2800"/>
              <a:t>            1. State FFA Association</a:t>
            </a:r>
            <a:br>
              <a:rPr lang="en-US" sz="2800"/>
            </a:br>
            <a:endParaRPr lang="en-US" sz="2800"/>
          </a:p>
          <a:p>
            <a:pPr>
              <a:buFontTx/>
              <a:buNone/>
            </a:pPr>
            <a:r>
              <a:rPr lang="en-US" sz="2800">
                <a:solidFill>
                  <a:srgbClr val="FF0000"/>
                </a:solidFill>
              </a:rPr>
              <a:t>Local Level</a:t>
            </a:r>
            <a:br>
              <a:rPr lang="en-US" sz="2800">
                <a:solidFill>
                  <a:srgbClr val="FF0000"/>
                </a:solidFill>
              </a:rPr>
            </a:br>
            <a:r>
              <a:rPr lang="en-US" sz="2800"/>
              <a:t>            1. Local FFA chapter is the heart of 		the organization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The Decision Makers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7772400" cy="4572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>
                <a:solidFill>
                  <a:srgbClr val="FF0000"/>
                </a:solidFill>
              </a:rPr>
              <a:t>National Board of Directors</a:t>
            </a:r>
            <a:br>
              <a:rPr lang="en-US" sz="2400">
                <a:solidFill>
                  <a:srgbClr val="FF0000"/>
                </a:solidFill>
              </a:rPr>
            </a:br>
            <a:r>
              <a:rPr lang="en-US" sz="2000"/>
              <a:t>            1. Chairman’s name</a:t>
            </a:r>
            <a:br>
              <a:rPr lang="en-US" sz="2000"/>
            </a:br>
            <a:endParaRPr lang="en-US" sz="20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            2. Board of Student Officers (names will 			        vary from year to year)</a:t>
            </a:r>
            <a:br>
              <a:rPr lang="en-US" sz="2000"/>
            </a:br>
            <a:endParaRPr lang="en-US" sz="20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            3. Responsibility is to make informed decision about  	        whether or not to change FFA official dress.</a:t>
            </a:r>
            <a:br>
              <a:rPr lang="en-US" sz="2000"/>
            </a:br>
            <a:endParaRPr lang="en-US" sz="20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            4. Authority to change official FFA dress for the 	      	        entire organization</a:t>
            </a:r>
            <a:br>
              <a:rPr lang="en-US" sz="2000"/>
            </a:br>
            <a:endParaRPr lang="en-US" sz="20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            	    5. Communicate the issue by sending a letter to the 	        state association asking for their input</a:t>
            </a:r>
            <a:br>
              <a:rPr lang="en-US" sz="2000"/>
            </a:b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The Decision Makers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524000"/>
            <a:ext cx="7772400" cy="5105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</a:rPr>
              <a:t>State Association</a:t>
            </a:r>
            <a:br>
              <a:rPr lang="en-US" sz="2000">
                <a:solidFill>
                  <a:srgbClr val="FF0000"/>
                </a:solidFill>
              </a:rPr>
            </a:br>
            <a:r>
              <a:rPr lang="en-US" sz="2000"/>
              <a:t>            1. State Advisor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	            2. State Executive Secretary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	            3. State Officers’ names and chapters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	            4. Responsibility is to make an informed decision on 	        behalf of their state association whether or not to 	        change FFA official dress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	            5. Authority to give the opinion of the entire state to 	        the National Board of Directors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	            6. Communicate the issue by sending a letter to the 	        local chapter asking for their input and 	   	       	        recommendations</a:t>
            </a:r>
            <a:br>
              <a:rPr lang="en-US" sz="2000"/>
            </a:b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The Decision Makers</a:t>
            </a:r>
          </a:p>
        </p:txBody>
      </p:sp>
      <p:sp>
        <p:nvSpPr>
          <p:cNvPr id="80899" name="Text Box 3"/>
          <p:cNvSpPr txBox="1">
            <a:spLocks noChangeArrowheads="1"/>
          </p:cNvSpPr>
          <p:nvPr/>
        </p:nvSpPr>
        <p:spPr bwMode="auto">
          <a:xfrm>
            <a:off x="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7772400" cy="4724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000">
                <a:solidFill>
                  <a:srgbClr val="FF0000"/>
                </a:solidFill>
              </a:rPr>
              <a:t>Local Chapter</a:t>
            </a:r>
            <a:br>
              <a:rPr lang="en-US" sz="2000">
                <a:solidFill>
                  <a:srgbClr val="FF0000"/>
                </a:solidFill>
              </a:rPr>
            </a:br>
            <a:endParaRPr lang="en-US" sz="20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            1. Committees and respective chairpersons’ names 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            2. Responsibility to provide information to state 	  	        association on whether or not to change FFA  	 	        official dress</a:t>
            </a:r>
            <a:br>
              <a:rPr lang="en-US" sz="2000"/>
            </a:br>
            <a:endParaRPr lang="en-US" sz="20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            3. Authority to give the opinion on behalf of their 	   	        entire chapter</a:t>
            </a:r>
            <a:br>
              <a:rPr lang="en-US" sz="2000"/>
            </a:br>
            <a:endParaRPr lang="en-US" sz="20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000"/>
              <a:t>	            4. Communicate their opinion by sending a letter to 	        the state association with recommendations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endParaRPr lang="en-US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D162F1-5F30-4CDB-9858-4C29D138CD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4875A36-C52D-47E2-89EA-BB25DC080E28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7d75d6f9-8bd4-4602-97a0-53722360a9f2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4685399-D518-4D43-85FB-AD77218252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129</Words>
  <Application>Microsoft Office PowerPoint</Application>
  <PresentationFormat>On-screen Show (4:3)</PresentationFormat>
  <Paragraphs>51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Lucida Calligraphy</vt:lpstr>
      <vt:lpstr>Times New Roman</vt:lpstr>
      <vt:lpstr>LK Template</vt:lpstr>
      <vt:lpstr>How Organizations are Structured: National, State &amp; Local</vt:lpstr>
      <vt:lpstr>Organizational Structure</vt:lpstr>
      <vt:lpstr>What is the role of the Coach?</vt:lpstr>
      <vt:lpstr>The Design of FFA</vt:lpstr>
      <vt:lpstr>The Decision Makers</vt:lpstr>
      <vt:lpstr>The Decision Makers</vt:lpstr>
      <vt:lpstr>The Decision Makers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2003-11-25T06:13:37Z</dcterms:created>
  <dcterms:modified xsi:type="dcterms:W3CDTF">2018-07-09T19:41:15Z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