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61" r:id="rId5"/>
    <p:sldId id="257" r:id="rId6"/>
    <p:sldId id="265" r:id="rId7"/>
    <p:sldId id="262" r:id="rId8"/>
    <p:sldId id="266" r:id="rId9"/>
    <p:sldId id="263" r:id="rId10"/>
    <p:sldId id="264" r:id="rId11"/>
  </p:sldIdLst>
  <p:sldSz cx="9144000" cy="6858000" type="screen4x3"/>
  <p:notesSz cx="6858000" cy="9144000"/>
  <p:custDataLst>
    <p:tags r:id="rId14"/>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a:lvl1pPr>
          </a:lstStyle>
          <a:p>
            <a:fld id="{8830DBD5-2479-4C35-A723-35B1CC46ED3D}"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3BF575C5-4490-4BB2-8F5B-A6969FE9560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DB7FFA-075A-47AE-B303-78A306107EB2}" type="slidenum">
              <a:rPr lang="en-US"/>
              <a:pPr/>
              <a:t>1</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A95EDD-8C8B-41C0-A89D-6B716C32EDB5}" type="slidenum">
              <a:rPr lang="en-US"/>
              <a:pPr/>
              <a:t>2</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1838DD-42D9-477E-9978-8AA1366459F3}" type="slidenum">
              <a:rPr lang="en-US"/>
              <a:pPr/>
              <a:t>3</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1CF96C-9422-4D2B-B5E7-6D54DBCDE7E9}" type="slidenum">
              <a:rPr lang="en-US"/>
              <a:pPr/>
              <a:t>4</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DC0D9F-5268-48D9-9FF8-5CB11B80F1B1}" type="slidenum">
              <a:rPr lang="en-US"/>
              <a:pPr/>
              <a:t>5</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D6D049-4008-480A-AAE1-0AF4BA70E548}" type="slidenum">
              <a:rPr lang="en-US"/>
              <a:pPr/>
              <a:t>6</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F0143D-DC6B-4B0C-85C3-A04042C633BE}" type="slidenum">
              <a:rPr lang="en-US"/>
              <a:pPr/>
              <a:t>7</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90" name="Rectangle 18"/>
          <p:cNvSpPr>
            <a:spLocks noChangeArrowheads="1"/>
          </p:cNvSpPr>
          <p:nvPr userDrawn="1"/>
        </p:nvSpPr>
        <p:spPr bwMode="auto">
          <a:xfrm>
            <a:off x="1066800" y="2819400"/>
            <a:ext cx="7315200" cy="2286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3079" name="Rectangle 7"/>
          <p:cNvSpPr>
            <a:spLocks noGrp="1" noChangeArrowheads="1"/>
          </p:cNvSpPr>
          <p:nvPr>
            <p:ph type="ctrTitle" sz="quarter"/>
          </p:nvPr>
        </p:nvSpPr>
        <p:spPr>
          <a:xfrm>
            <a:off x="1600200" y="1676400"/>
            <a:ext cx="7543800" cy="1143000"/>
          </a:xfrm>
        </p:spPr>
        <p:txBody>
          <a:bodyPr/>
          <a:lstStyle>
            <a:lvl1pPr>
              <a:defRPr/>
            </a:lvl1pPr>
          </a:lstStyle>
          <a:p>
            <a:r>
              <a:rPr lang="en-US"/>
              <a:t>Click to edit Master title style</a:t>
            </a:r>
          </a:p>
        </p:txBody>
      </p:sp>
      <p:sp>
        <p:nvSpPr>
          <p:cNvPr id="3080" name="Rectangle 8"/>
          <p:cNvSpPr>
            <a:spLocks noGrp="1" noChangeArrowheads="1"/>
          </p:cNvSpPr>
          <p:nvPr>
            <p:ph type="subTitle" sz="quarter" idx="1"/>
          </p:nvPr>
        </p:nvSpPr>
        <p:spPr>
          <a:xfrm>
            <a:off x="1676400" y="2971800"/>
            <a:ext cx="7467600" cy="1371600"/>
          </a:xfrm>
        </p:spPr>
        <p:txBody>
          <a:bodyPr anchor="ctr"/>
          <a:lstStyle>
            <a:lvl1pPr marL="0" indent="0">
              <a:buFontTx/>
              <a:buNone/>
              <a:defRPr/>
            </a:lvl1pPr>
          </a:lstStyle>
          <a:p>
            <a:r>
              <a:rPr lang="en-US"/>
              <a:t>Click to edit Master subtitle style</a:t>
            </a:r>
          </a:p>
        </p:txBody>
      </p:sp>
      <p:sp>
        <p:nvSpPr>
          <p:cNvPr id="3082" name="Rectangle 10"/>
          <p:cNvSpPr>
            <a:spLocks noGrp="1" noChangeArrowheads="1"/>
          </p:cNvSpPr>
          <p:nvPr>
            <p:ph type="ftr" sz="quarter" idx="3"/>
          </p:nvPr>
        </p:nvSpPr>
        <p:spPr>
          <a:xfrm>
            <a:off x="0" y="6249988"/>
            <a:ext cx="8839200" cy="608012"/>
          </a:xfrm>
        </p:spPr>
        <p:txBody>
          <a:bodyPr/>
          <a:lstStyle>
            <a:lvl1pPr>
              <a:defRPr/>
            </a:lvl1pPr>
          </a:lstStyle>
          <a:p>
            <a:r>
              <a:rPr lang="en-US"/>
              <a:t>Life</a:t>
            </a:r>
            <a:r>
              <a:rPr lang="en-US">
                <a:latin typeface="+mn-lt"/>
              </a:rPr>
              <a:t>Knowledge</a:t>
            </a:r>
            <a:r>
              <a:rPr lang="en-US"/>
              <a:t>®</a:t>
            </a:r>
          </a:p>
        </p:txBody>
      </p:sp>
      <p:sp>
        <p:nvSpPr>
          <p:cNvPr id="3086" name="Rectangle 14"/>
          <p:cNvSpPr>
            <a:spLocks noChangeArrowheads="1"/>
          </p:cNvSpPr>
          <p:nvPr/>
        </p:nvSpPr>
        <p:spPr bwMode="auto">
          <a:xfrm>
            <a:off x="0" y="0"/>
            <a:ext cx="1066800" cy="6856413"/>
          </a:xfrm>
          <a:prstGeom prst="rect">
            <a:avLst/>
          </a:prstGeom>
          <a:solidFill>
            <a:srgbClr val="000000"/>
          </a:solidFill>
          <a:ln w="9525">
            <a:noFill/>
            <a:miter lim="800000"/>
            <a:headEnd/>
            <a:tailEnd/>
          </a:ln>
          <a:effectLst/>
        </p:spPr>
        <p:txBody>
          <a:bodyPr/>
          <a:lstStyle/>
          <a:p>
            <a:endParaRPr lang="en-US"/>
          </a:p>
        </p:txBody>
      </p:sp>
      <p:sp>
        <p:nvSpPr>
          <p:cNvPr id="3089" name="AutoShape 17"/>
          <p:cNvSpPr>
            <a:spLocks noChangeArrowheads="1"/>
          </p:cNvSpPr>
          <p:nvPr/>
        </p:nvSpPr>
        <p:spPr bwMode="auto">
          <a:xfrm rot="6000000">
            <a:off x="876300" y="2095500"/>
            <a:ext cx="723900" cy="571500"/>
          </a:xfrm>
          <a:prstGeom prst="triangle">
            <a:avLst>
              <a:gd name="adj" fmla="val 49995"/>
            </a:avLst>
          </a:prstGeom>
          <a:solidFill>
            <a:srgbClr val="FFFF00"/>
          </a:solidFill>
          <a:ln w="9525">
            <a:noFill/>
            <a:miter lim="800000"/>
            <a:headEnd/>
            <a:tailEnd/>
          </a:ln>
          <a:effectLst>
            <a:outerShdw dist="76200" dir="5400000" algn="ctr" rotWithShape="0">
              <a:srgbClr val="003399"/>
            </a:outerShdw>
          </a:effectLst>
        </p:spPr>
        <p:txBody>
          <a:bodyPr/>
          <a:lstStyle/>
          <a:p>
            <a:endParaRPr lang="en-US"/>
          </a:p>
        </p:txBody>
      </p:sp>
      <p:sp>
        <p:nvSpPr>
          <p:cNvPr id="3088" name="AutoShape 16"/>
          <p:cNvSpPr>
            <a:spLocks noChangeArrowheads="1"/>
          </p:cNvSpPr>
          <p:nvPr/>
        </p:nvSpPr>
        <p:spPr bwMode="auto">
          <a:xfrm rot="6000000">
            <a:off x="533400" y="2038350"/>
            <a:ext cx="723900" cy="571500"/>
          </a:xfrm>
          <a:prstGeom prst="triangle">
            <a:avLst>
              <a:gd name="adj" fmla="val 49995"/>
            </a:avLst>
          </a:prstGeom>
          <a:solidFill>
            <a:srgbClr val="FF0000"/>
          </a:solidFill>
          <a:ln w="9525">
            <a:noFill/>
            <a:miter lim="800000"/>
            <a:headEnd/>
            <a:tailEnd/>
          </a:ln>
          <a:effectLst>
            <a:outerShdw dist="76200" dir="5400000" algn="ctr" rotWithShape="0">
              <a:schemeClr val="tx1"/>
            </a:outerShdw>
          </a:effectLst>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5200" y="247650"/>
            <a:ext cx="1905000" cy="59245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00200" y="247650"/>
            <a:ext cx="5562600" cy="5924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47650"/>
            <a:ext cx="7620000" cy="1047750"/>
          </a:xfrm>
        </p:spPr>
        <p:txBody>
          <a:bodyPr/>
          <a:lstStyle/>
          <a:p>
            <a:r>
              <a:rPr lang="en-US"/>
              <a:t>Click to edit Master title style</a:t>
            </a:r>
          </a:p>
        </p:txBody>
      </p:sp>
      <p:sp>
        <p:nvSpPr>
          <p:cNvPr id="3" name="Text Placeholder 2"/>
          <p:cNvSpPr>
            <a:spLocks noGrp="1"/>
          </p:cNvSpPr>
          <p:nvPr>
            <p:ph type="body" sz="half" idx="1"/>
          </p:nvPr>
        </p:nvSpPr>
        <p:spPr>
          <a:xfrm>
            <a:off x="1600200" y="16002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00200" y="39624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0" y="6400800"/>
            <a:ext cx="8915400" cy="457200"/>
          </a:xfrm>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64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2" name="Rectangle 18"/>
          <p:cNvSpPr>
            <a:spLocks noChangeArrowheads="1"/>
          </p:cNvSpPr>
          <p:nvPr userDrawn="1"/>
        </p:nvSpPr>
        <p:spPr bwMode="auto">
          <a:xfrm>
            <a:off x="1066800" y="1295400"/>
            <a:ext cx="7315200" cy="2286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1031" name="Rectangle 7"/>
          <p:cNvSpPr>
            <a:spLocks noGrp="1" noChangeArrowheads="1"/>
          </p:cNvSpPr>
          <p:nvPr>
            <p:ph type="title"/>
          </p:nvPr>
        </p:nvSpPr>
        <p:spPr bwMode="auto">
          <a:xfrm>
            <a:off x="1600200" y="247650"/>
            <a:ext cx="7620000" cy="104775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1032" name="Rectangle 8"/>
          <p:cNvSpPr>
            <a:spLocks noGrp="1" noChangeArrowheads="1"/>
          </p:cNvSpPr>
          <p:nvPr>
            <p:ph type="body" idx="1"/>
          </p:nvPr>
        </p:nvSpPr>
        <p:spPr bwMode="auto">
          <a:xfrm>
            <a:off x="1600200" y="1600200"/>
            <a:ext cx="7620000" cy="45720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4" name="Rectangle 10"/>
          <p:cNvSpPr>
            <a:spLocks noGrp="1" noChangeArrowheads="1"/>
          </p:cNvSpPr>
          <p:nvPr>
            <p:ph type="ftr" sz="quarter" idx="3"/>
          </p:nvPr>
        </p:nvSpPr>
        <p:spPr bwMode="auto">
          <a:xfrm>
            <a:off x="0" y="6400800"/>
            <a:ext cx="89154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0000"/>
                </a:solidFill>
                <a:latin typeface="Lucida Calligraphy" pitchFamily="66" charset="0"/>
              </a:defRPr>
            </a:lvl1pPr>
          </a:lstStyle>
          <a:p>
            <a:r>
              <a:rPr lang="en-US"/>
              <a:t>Life</a:t>
            </a:r>
            <a:r>
              <a:rPr lang="en-US">
                <a:latin typeface="+mn-lt"/>
              </a:rPr>
              <a:t>Knowledge</a:t>
            </a:r>
            <a:r>
              <a:rPr lang="en-US"/>
              <a:t>®</a:t>
            </a:r>
          </a:p>
          <a:p>
            <a:endParaRPr lang="en-US"/>
          </a:p>
        </p:txBody>
      </p:sp>
      <p:sp>
        <p:nvSpPr>
          <p:cNvPr id="1038" name="Rectangle 14"/>
          <p:cNvSpPr>
            <a:spLocks noChangeArrowheads="1"/>
          </p:cNvSpPr>
          <p:nvPr/>
        </p:nvSpPr>
        <p:spPr bwMode="auto">
          <a:xfrm>
            <a:off x="0" y="0"/>
            <a:ext cx="1066800" cy="6856413"/>
          </a:xfrm>
          <a:prstGeom prst="rect">
            <a:avLst/>
          </a:prstGeom>
          <a:solidFill>
            <a:srgbClr val="000000"/>
          </a:solidFill>
          <a:ln w="9525">
            <a:noFill/>
            <a:miter lim="800000"/>
            <a:headEnd/>
            <a:tailEnd/>
          </a:ln>
          <a:effectLst/>
        </p:spPr>
        <p:txBody>
          <a:bodyPr/>
          <a:lstStyle/>
          <a:p>
            <a:endParaRPr lang="en-US"/>
          </a:p>
        </p:txBody>
      </p:sp>
      <p:sp>
        <p:nvSpPr>
          <p:cNvPr id="1039" name="AutoShape 15"/>
          <p:cNvSpPr>
            <a:spLocks noChangeArrowheads="1"/>
          </p:cNvSpPr>
          <p:nvPr/>
        </p:nvSpPr>
        <p:spPr bwMode="auto">
          <a:xfrm rot="6000000">
            <a:off x="800100" y="590550"/>
            <a:ext cx="723900" cy="571500"/>
          </a:xfrm>
          <a:prstGeom prst="triangle">
            <a:avLst>
              <a:gd name="adj" fmla="val 49995"/>
            </a:avLst>
          </a:prstGeom>
          <a:solidFill>
            <a:srgbClr val="FFFF00"/>
          </a:solidFill>
          <a:ln w="9525">
            <a:noFill/>
            <a:miter lim="800000"/>
            <a:headEnd/>
            <a:tailEnd/>
          </a:ln>
          <a:effectLst>
            <a:outerShdw dist="76200" dir="5400000" algn="ctr" rotWithShape="0">
              <a:srgbClr val="003399"/>
            </a:outerShdw>
          </a:effectLst>
        </p:spPr>
        <p:txBody>
          <a:bodyPr/>
          <a:lstStyle/>
          <a:p>
            <a:endParaRPr lang="en-US"/>
          </a:p>
        </p:txBody>
      </p:sp>
      <p:sp>
        <p:nvSpPr>
          <p:cNvPr id="1040" name="AutoShape 16"/>
          <p:cNvSpPr>
            <a:spLocks noChangeArrowheads="1"/>
          </p:cNvSpPr>
          <p:nvPr/>
        </p:nvSpPr>
        <p:spPr bwMode="auto">
          <a:xfrm rot="6000000">
            <a:off x="457200" y="533400"/>
            <a:ext cx="723900" cy="571500"/>
          </a:xfrm>
          <a:prstGeom prst="triangle">
            <a:avLst>
              <a:gd name="adj" fmla="val 49995"/>
            </a:avLst>
          </a:prstGeom>
          <a:solidFill>
            <a:srgbClr val="FF0000"/>
          </a:solidFill>
          <a:ln w="9525">
            <a:noFill/>
            <a:miter lim="800000"/>
            <a:headEnd/>
            <a:tailEnd/>
          </a:ln>
          <a:effectLst>
            <a:outerShdw dist="76200" dir="5400000" algn="ctr" rotWithShape="0">
              <a:schemeClr val="tx1"/>
            </a:outerShdw>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sldNum="0" hdr="0" dt="0"/>
  <p:txStyles>
    <p:titleStyle>
      <a:lvl1pPr algn="l" rtl="0" fontAlgn="base">
        <a:spcBef>
          <a:spcPct val="0"/>
        </a:spcBef>
        <a:spcAft>
          <a:spcPct val="0"/>
        </a:spcAft>
        <a:defRPr sz="4400" b="1">
          <a:solidFill>
            <a:srgbClr val="000000"/>
          </a:solidFill>
          <a:latin typeface="+mj-lt"/>
          <a:ea typeface="+mj-ea"/>
          <a:cs typeface="+mj-cs"/>
        </a:defRPr>
      </a:lvl1pPr>
      <a:lvl2pPr algn="l" rtl="0" fontAlgn="base">
        <a:spcBef>
          <a:spcPct val="0"/>
        </a:spcBef>
        <a:spcAft>
          <a:spcPct val="0"/>
        </a:spcAft>
        <a:defRPr sz="4400" b="1">
          <a:solidFill>
            <a:srgbClr val="000000"/>
          </a:solidFill>
          <a:latin typeface="Times New Roman" pitchFamily="18" charset="0"/>
        </a:defRPr>
      </a:lvl2pPr>
      <a:lvl3pPr algn="l" rtl="0" fontAlgn="base">
        <a:spcBef>
          <a:spcPct val="0"/>
        </a:spcBef>
        <a:spcAft>
          <a:spcPct val="0"/>
        </a:spcAft>
        <a:defRPr sz="4400" b="1">
          <a:solidFill>
            <a:srgbClr val="000000"/>
          </a:solidFill>
          <a:latin typeface="Times New Roman" pitchFamily="18" charset="0"/>
        </a:defRPr>
      </a:lvl3pPr>
      <a:lvl4pPr algn="l" rtl="0" fontAlgn="base">
        <a:spcBef>
          <a:spcPct val="0"/>
        </a:spcBef>
        <a:spcAft>
          <a:spcPct val="0"/>
        </a:spcAft>
        <a:defRPr sz="4400" b="1">
          <a:solidFill>
            <a:srgbClr val="000000"/>
          </a:solidFill>
          <a:latin typeface="Times New Roman" pitchFamily="18" charset="0"/>
        </a:defRPr>
      </a:lvl4pPr>
      <a:lvl5pPr algn="l" rtl="0" fontAlgn="base">
        <a:spcBef>
          <a:spcPct val="0"/>
        </a:spcBef>
        <a:spcAft>
          <a:spcPct val="0"/>
        </a:spcAft>
        <a:defRPr sz="4400" b="1">
          <a:solidFill>
            <a:srgbClr val="000000"/>
          </a:solidFill>
          <a:latin typeface="Times New Roman" pitchFamily="18" charset="0"/>
        </a:defRPr>
      </a:lvl5pPr>
      <a:lvl6pPr marL="457200" algn="l" rtl="0" fontAlgn="base">
        <a:spcBef>
          <a:spcPct val="0"/>
        </a:spcBef>
        <a:spcAft>
          <a:spcPct val="0"/>
        </a:spcAft>
        <a:defRPr sz="4400" b="1">
          <a:solidFill>
            <a:srgbClr val="000000"/>
          </a:solidFill>
          <a:latin typeface="Times New Roman" pitchFamily="18" charset="0"/>
        </a:defRPr>
      </a:lvl6pPr>
      <a:lvl7pPr marL="914400" algn="l" rtl="0" fontAlgn="base">
        <a:spcBef>
          <a:spcPct val="0"/>
        </a:spcBef>
        <a:spcAft>
          <a:spcPct val="0"/>
        </a:spcAft>
        <a:defRPr sz="4400" b="1">
          <a:solidFill>
            <a:srgbClr val="000000"/>
          </a:solidFill>
          <a:latin typeface="Times New Roman" pitchFamily="18" charset="0"/>
        </a:defRPr>
      </a:lvl7pPr>
      <a:lvl8pPr marL="1371600" algn="l" rtl="0" fontAlgn="base">
        <a:spcBef>
          <a:spcPct val="0"/>
        </a:spcBef>
        <a:spcAft>
          <a:spcPct val="0"/>
        </a:spcAft>
        <a:defRPr sz="4400" b="1">
          <a:solidFill>
            <a:srgbClr val="000000"/>
          </a:solidFill>
          <a:latin typeface="Times New Roman" pitchFamily="18" charset="0"/>
        </a:defRPr>
      </a:lvl8pPr>
      <a:lvl9pPr marL="1828800" algn="l" rtl="0" fontAlgn="base">
        <a:spcBef>
          <a:spcPct val="0"/>
        </a:spcBef>
        <a:spcAft>
          <a:spcPct val="0"/>
        </a:spcAft>
        <a:defRPr sz="4400" b="1">
          <a:solidFill>
            <a:srgbClr val="000000"/>
          </a:solidFill>
          <a:latin typeface="Times New Roman" pitchFamily="18" charset="0"/>
        </a:defRPr>
      </a:lvl9pPr>
    </p:titleStyle>
    <p:bodyStyle>
      <a:lvl1pPr marL="342900" indent="-342900" algn="l" rtl="0" fontAlgn="base">
        <a:spcBef>
          <a:spcPct val="20000"/>
        </a:spcBef>
        <a:spcAft>
          <a:spcPct val="0"/>
        </a:spcAft>
        <a:buChar char="•"/>
        <a:defRPr sz="3200" b="1">
          <a:solidFill>
            <a:srgbClr val="000000"/>
          </a:solidFill>
          <a:latin typeface="+mn-lt"/>
          <a:ea typeface="+mn-ea"/>
          <a:cs typeface="+mn-cs"/>
        </a:defRPr>
      </a:lvl1pPr>
      <a:lvl2pPr marL="742950" indent="-285750" algn="l" rtl="0" fontAlgn="base">
        <a:spcBef>
          <a:spcPct val="20000"/>
        </a:spcBef>
        <a:spcAft>
          <a:spcPct val="0"/>
        </a:spcAft>
        <a:buChar char="–"/>
        <a:defRPr sz="2800" b="1">
          <a:solidFill>
            <a:srgbClr val="000000"/>
          </a:solidFill>
          <a:latin typeface="+mn-lt"/>
        </a:defRPr>
      </a:lvl2pPr>
      <a:lvl3pPr marL="1143000" indent="-228600" algn="l" rtl="0" fontAlgn="base">
        <a:spcBef>
          <a:spcPct val="20000"/>
        </a:spcBef>
        <a:spcAft>
          <a:spcPct val="0"/>
        </a:spcAft>
        <a:buChar char="•"/>
        <a:defRPr sz="2400" b="1">
          <a:solidFill>
            <a:srgbClr val="000000"/>
          </a:solidFill>
          <a:latin typeface="+mn-lt"/>
        </a:defRPr>
      </a:lvl3pPr>
      <a:lvl4pPr marL="1600200" indent="-228600" algn="l" rtl="0" fontAlgn="base">
        <a:spcBef>
          <a:spcPct val="20000"/>
        </a:spcBef>
        <a:spcAft>
          <a:spcPct val="0"/>
        </a:spcAft>
        <a:buChar char="–"/>
        <a:defRPr sz="2000" b="1">
          <a:solidFill>
            <a:srgbClr val="000000"/>
          </a:solidFill>
          <a:latin typeface="+mn-lt"/>
        </a:defRPr>
      </a:lvl4pPr>
      <a:lvl5pPr marL="2057400" indent="-228600" algn="l" rtl="0" fontAlgn="base">
        <a:spcBef>
          <a:spcPct val="20000"/>
        </a:spcBef>
        <a:spcAft>
          <a:spcPct val="0"/>
        </a:spcAft>
        <a:buChar char="•"/>
        <a:defRPr sz="2000" b="1">
          <a:solidFill>
            <a:srgbClr val="000000"/>
          </a:solidFill>
          <a:latin typeface="+mn-lt"/>
        </a:defRPr>
      </a:lvl5pPr>
      <a:lvl6pPr marL="2514600" indent="-228600" algn="l" rtl="0" fontAlgn="base">
        <a:spcBef>
          <a:spcPct val="20000"/>
        </a:spcBef>
        <a:spcAft>
          <a:spcPct val="0"/>
        </a:spcAft>
        <a:buChar char="•"/>
        <a:defRPr sz="2000" b="1">
          <a:solidFill>
            <a:srgbClr val="000000"/>
          </a:solidFill>
          <a:latin typeface="+mn-lt"/>
        </a:defRPr>
      </a:lvl6pPr>
      <a:lvl7pPr marL="2971800" indent="-228600" algn="l" rtl="0" fontAlgn="base">
        <a:spcBef>
          <a:spcPct val="20000"/>
        </a:spcBef>
        <a:spcAft>
          <a:spcPct val="0"/>
        </a:spcAft>
        <a:buChar char="•"/>
        <a:defRPr sz="2000" b="1">
          <a:solidFill>
            <a:srgbClr val="000000"/>
          </a:solidFill>
          <a:latin typeface="+mn-lt"/>
        </a:defRPr>
      </a:lvl7pPr>
      <a:lvl8pPr marL="3429000" indent="-228600" algn="l" rtl="0" fontAlgn="base">
        <a:spcBef>
          <a:spcPct val="20000"/>
        </a:spcBef>
        <a:spcAft>
          <a:spcPct val="0"/>
        </a:spcAft>
        <a:buChar char="•"/>
        <a:defRPr sz="2000" b="1">
          <a:solidFill>
            <a:srgbClr val="000000"/>
          </a:solidFill>
          <a:latin typeface="+mn-lt"/>
        </a:defRPr>
      </a:lvl8pPr>
      <a:lvl9pPr marL="3886200" indent="-228600" algn="l" rtl="0" fontAlgn="base">
        <a:spcBef>
          <a:spcPct val="20000"/>
        </a:spcBef>
        <a:spcAft>
          <a:spcPct val="0"/>
        </a:spcAft>
        <a:buChar char="•"/>
        <a:defRPr sz="20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10"/>
          <p:cNvSpPr>
            <a:spLocks noGrp="1" noChangeArrowheads="1"/>
          </p:cNvSpPr>
          <p:nvPr>
            <p:ph type="ftr" sz="quarter" idx="3"/>
          </p:nvPr>
        </p:nvSpPr>
        <p:spPr/>
        <p:txBody>
          <a:bodyPr/>
          <a:lstStyle/>
          <a:p>
            <a:r>
              <a:rPr lang="en-US"/>
              <a:t>Life</a:t>
            </a:r>
            <a:r>
              <a:rPr lang="en-US">
                <a:latin typeface="Arial" charset="0"/>
              </a:rPr>
              <a:t>Knowledge</a:t>
            </a:r>
            <a:r>
              <a:rPr lang="en-US"/>
              <a:t>®</a:t>
            </a:r>
          </a:p>
        </p:txBody>
      </p:sp>
      <p:sp>
        <p:nvSpPr>
          <p:cNvPr id="68610" name="Rectangle 2"/>
          <p:cNvSpPr>
            <a:spLocks noGrp="1" noChangeArrowheads="1"/>
          </p:cNvSpPr>
          <p:nvPr>
            <p:ph type="ctrTitle"/>
          </p:nvPr>
        </p:nvSpPr>
        <p:spPr>
          <a:xfrm>
            <a:off x="1066800" y="533400"/>
            <a:ext cx="7620000" cy="2362200"/>
          </a:xfrm>
          <a:noFill/>
          <a:ln/>
        </p:spPr>
        <p:txBody>
          <a:bodyPr/>
          <a:lstStyle/>
          <a:p>
            <a:pPr algn="ctr"/>
            <a:r>
              <a:rPr lang="en-US">
                <a:cs typeface="Times New Roman" pitchFamily="18" charset="0"/>
              </a:rPr>
              <a:t>How Organizations are Structured–Components of a Local Program </a:t>
            </a:r>
          </a:p>
        </p:txBody>
      </p:sp>
      <p:sp>
        <p:nvSpPr>
          <p:cNvPr id="68611" name="Rectangle 3"/>
          <p:cNvSpPr>
            <a:spLocks noGrp="1" noChangeArrowheads="1"/>
          </p:cNvSpPr>
          <p:nvPr>
            <p:ph type="subTitle" idx="1"/>
          </p:nvPr>
        </p:nvSpPr>
        <p:spPr>
          <a:xfrm>
            <a:off x="1524000" y="3733800"/>
            <a:ext cx="7239000" cy="914400"/>
          </a:xfrm>
          <a:noFill/>
          <a:ln/>
        </p:spPr>
        <p:txBody>
          <a:bodyPr/>
          <a:lstStyle/>
          <a:p>
            <a:pPr algn="ctr"/>
            <a:r>
              <a:rPr lang="en-US">
                <a:solidFill>
                  <a:srgbClr val="FF0000"/>
                </a:solidFill>
                <a:cs typeface="Times New Roman" pitchFamily="18" charset="0"/>
              </a:rPr>
              <a:t>What are the components of a successful organization? </a:t>
            </a:r>
            <a:endParaRPr lang="en-US">
              <a:solidFill>
                <a:srgbClr val="FF0000"/>
              </a:solidFill>
            </a:endParaRPr>
          </a:p>
        </p:txBody>
      </p:sp>
      <p:sp>
        <p:nvSpPr>
          <p:cNvPr id="68612" name="Text Box 4"/>
          <p:cNvSpPr txBox="1">
            <a:spLocks noChangeArrowheads="1"/>
          </p:cNvSpPr>
          <p:nvPr/>
        </p:nvSpPr>
        <p:spPr bwMode="auto">
          <a:xfrm>
            <a:off x="-76200" y="5853113"/>
            <a:ext cx="1219200" cy="1004887"/>
          </a:xfrm>
          <a:prstGeom prst="rect">
            <a:avLst/>
          </a:prstGeom>
          <a:noFill/>
          <a:ln w="12700" cap="sq">
            <a:noFill/>
            <a:miter lim="800000"/>
            <a:headEnd type="none" w="sm" len="sm"/>
            <a:tailEnd type="none" w="sm" len="sm"/>
          </a:ln>
          <a:effectLst/>
        </p:spPr>
        <p:txBody>
          <a:bodyPr>
            <a:spAutoFit/>
          </a:bodyPr>
          <a:lstStyle/>
          <a:p>
            <a:pPr algn="ctr"/>
            <a:r>
              <a:rPr lang="en-US" sz="1200" b="1">
                <a:solidFill>
                  <a:schemeClr val="bg1"/>
                </a:solidFill>
                <a:latin typeface="Arial" charset="0"/>
                <a:cs typeface="Times New Roman" pitchFamily="18" charset="0"/>
              </a:rPr>
              <a:t>FFA: An Integral Component of Agricultural Education</a:t>
            </a:r>
            <a:r>
              <a:rPr lang="en-US" sz="1200" b="1">
                <a:solidFill>
                  <a:schemeClr val="bg1"/>
                </a:solidFill>
                <a:latin typeface="Arial" charset="0"/>
              </a:rPr>
              <a:t> </a:t>
            </a:r>
          </a:p>
        </p:txBody>
      </p:sp>
      <p:sp>
        <p:nvSpPr>
          <p:cNvPr id="68613" name="Text Box 5"/>
          <p:cNvSpPr txBox="1">
            <a:spLocks noChangeArrowheads="1"/>
          </p:cNvSpPr>
          <p:nvPr/>
        </p:nvSpPr>
        <p:spPr bwMode="auto">
          <a:xfrm>
            <a:off x="152400" y="5638800"/>
            <a:ext cx="690563" cy="274638"/>
          </a:xfrm>
          <a:prstGeom prst="rect">
            <a:avLst/>
          </a:prstGeom>
          <a:noFill/>
          <a:ln w="12700" cap="sq">
            <a:noFill/>
            <a:miter lim="800000"/>
            <a:headEnd type="none" w="sm" len="sm"/>
            <a:tailEnd type="none" w="sm" len="sm"/>
          </a:ln>
          <a:effectLst/>
        </p:spPr>
        <p:txBody>
          <a:bodyPr wrap="none">
            <a:spAutoFit/>
          </a:bodyPr>
          <a:lstStyle/>
          <a:p>
            <a:r>
              <a:rPr lang="en-US" sz="1200" b="1">
                <a:solidFill>
                  <a:schemeClr val="bg1"/>
                </a:solidFill>
                <a:latin typeface="Arial" charset="0"/>
              </a:rPr>
              <a:t>HS 114</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5122" name="Rectangle 2"/>
          <p:cNvSpPr>
            <a:spLocks noGrp="1" noChangeArrowheads="1"/>
          </p:cNvSpPr>
          <p:nvPr>
            <p:ph type="title"/>
          </p:nvPr>
        </p:nvSpPr>
        <p:spPr>
          <a:noFill/>
          <a:ln/>
        </p:spPr>
        <p:txBody>
          <a:bodyPr/>
          <a:lstStyle/>
          <a:p>
            <a:r>
              <a:rPr lang="en-US">
                <a:cs typeface="Times New Roman" pitchFamily="18" charset="0"/>
              </a:rPr>
              <a:t>The ASK Challenge</a:t>
            </a:r>
          </a:p>
        </p:txBody>
      </p:sp>
      <p:sp>
        <p:nvSpPr>
          <p:cNvPr id="5123" name="Rectangle 3"/>
          <p:cNvSpPr>
            <a:spLocks noGrp="1" noChangeArrowheads="1"/>
          </p:cNvSpPr>
          <p:nvPr>
            <p:ph type="body" sz="half" idx="1"/>
          </p:nvPr>
        </p:nvSpPr>
        <p:spPr>
          <a:xfrm>
            <a:off x="1219200" y="1600200"/>
            <a:ext cx="3810000" cy="4572000"/>
          </a:xfrm>
          <a:noFill/>
          <a:ln/>
        </p:spPr>
        <p:txBody>
          <a:bodyPr/>
          <a:lstStyle/>
          <a:p>
            <a:pPr>
              <a:lnSpc>
                <a:spcPct val="80000"/>
              </a:lnSpc>
              <a:buClr>
                <a:srgbClr val="000000"/>
              </a:buClr>
              <a:buFontTx/>
              <a:buAutoNum type="arabicPeriod"/>
            </a:pPr>
            <a:r>
              <a:rPr lang="en-US" sz="1400"/>
              <a:t>In groups of three, assign one of three letters to each person: A, S, or K. </a:t>
            </a:r>
          </a:p>
          <a:p>
            <a:pPr>
              <a:lnSpc>
                <a:spcPct val="80000"/>
              </a:lnSpc>
              <a:buClr>
                <a:srgbClr val="000000"/>
              </a:buClr>
              <a:buFontTx/>
              <a:buAutoNum type="arabicPeriod"/>
            </a:pPr>
            <a:endParaRPr lang="en-US" sz="1400"/>
          </a:p>
          <a:p>
            <a:pPr>
              <a:lnSpc>
                <a:spcPct val="80000"/>
              </a:lnSpc>
              <a:buClr>
                <a:srgbClr val="000000"/>
              </a:buClr>
              <a:buFontTx/>
              <a:buAutoNum type="arabicPeriod"/>
            </a:pPr>
            <a:r>
              <a:rPr lang="en-US" sz="1400"/>
              <a:t>Ss go to the back of the room; As to the middle of the room; Ks to the front of the room. Once there, bring your attention back to the teacher. </a:t>
            </a:r>
            <a:br>
              <a:rPr lang="en-US" sz="1400"/>
            </a:br>
            <a:endParaRPr lang="en-US" sz="1400"/>
          </a:p>
          <a:p>
            <a:pPr>
              <a:lnSpc>
                <a:spcPct val="80000"/>
              </a:lnSpc>
              <a:buClr>
                <a:srgbClr val="000000"/>
              </a:buClr>
              <a:buFontTx/>
              <a:buAutoNum type="arabicPeriod"/>
            </a:pPr>
            <a:r>
              <a:rPr lang="en-US" sz="1400"/>
              <a:t>The object of the challenge is to recreate a figure that will only be shown to the Ks at the front of the room. The group who recreates the diagram closest to the original in the fastest time will win the first part of the challenge. </a:t>
            </a:r>
            <a:br>
              <a:rPr lang="en-US" sz="1400"/>
            </a:br>
            <a:endParaRPr lang="en-US" sz="1400"/>
          </a:p>
          <a:p>
            <a:pPr>
              <a:lnSpc>
                <a:spcPct val="80000"/>
              </a:lnSpc>
              <a:buClr>
                <a:srgbClr val="000000"/>
              </a:buClr>
              <a:buFontTx/>
              <a:buAutoNum type="arabicPeriod"/>
            </a:pPr>
            <a:r>
              <a:rPr lang="en-US" sz="1400"/>
              <a:t>When you hear the words DRAW IT! the challenge will begin. </a:t>
            </a:r>
            <a:br>
              <a:rPr lang="en-US" sz="1400"/>
            </a:br>
            <a:endParaRPr lang="en-US" sz="1400"/>
          </a:p>
          <a:p>
            <a:pPr>
              <a:lnSpc>
                <a:spcPct val="80000"/>
              </a:lnSpc>
              <a:buClr>
                <a:srgbClr val="000000"/>
              </a:buClr>
              <a:buFontTx/>
              <a:buAutoNum type="arabicPeriod"/>
            </a:pPr>
            <a:r>
              <a:rPr lang="en-US" sz="1400"/>
              <a:t>Teacher will show Ks the master figure and give them instructions. </a:t>
            </a:r>
            <a:br>
              <a:rPr lang="en-US" sz="1400"/>
            </a:br>
            <a:endParaRPr lang="en-US" sz="1400"/>
          </a:p>
          <a:p>
            <a:pPr>
              <a:lnSpc>
                <a:spcPct val="80000"/>
              </a:lnSpc>
              <a:buClr>
                <a:srgbClr val="000000"/>
              </a:buClr>
              <a:buFontTx/>
              <a:buAutoNum type="arabicPeriod"/>
            </a:pPr>
            <a:r>
              <a:rPr lang="en-US" sz="1400"/>
              <a:t>Ks will recreate the figure they just saw on a blank sheet of paper. </a:t>
            </a:r>
            <a:br>
              <a:rPr lang="en-US" sz="1400"/>
            </a:br>
            <a:endParaRPr lang="en-US" sz="1400"/>
          </a:p>
        </p:txBody>
      </p:sp>
      <p:sp>
        <p:nvSpPr>
          <p:cNvPr id="5210" name="Rectangle 90"/>
          <p:cNvSpPr>
            <a:spLocks noGrp="1" noChangeArrowheads="1"/>
          </p:cNvSpPr>
          <p:nvPr>
            <p:ph type="body" sz="half" idx="2"/>
          </p:nvPr>
        </p:nvSpPr>
        <p:spPr>
          <a:xfrm>
            <a:off x="5181600" y="1447800"/>
            <a:ext cx="3962400" cy="5181600"/>
          </a:xfrm>
        </p:spPr>
        <p:txBody>
          <a:bodyPr/>
          <a:lstStyle/>
          <a:p>
            <a:pPr>
              <a:lnSpc>
                <a:spcPct val="80000"/>
              </a:lnSpc>
              <a:buFontTx/>
              <a:buNone/>
            </a:pPr>
            <a:r>
              <a:rPr lang="en-US" sz="1400"/>
              <a:t/>
            </a:r>
            <a:br>
              <a:rPr lang="en-US" sz="1400"/>
            </a:br>
            <a:r>
              <a:rPr lang="en-US" sz="1400"/>
              <a:t>7. Ks will walk over to the A of their group in the middle of the room and show them their figure. </a:t>
            </a:r>
            <a:br>
              <a:rPr lang="en-US" sz="1400"/>
            </a:br>
            <a:r>
              <a:rPr lang="en-US" sz="1400"/>
              <a:t/>
            </a:r>
            <a:br>
              <a:rPr lang="en-US" sz="1400"/>
            </a:br>
            <a:r>
              <a:rPr lang="en-US" sz="1400"/>
              <a:t>8. The As will study the figure, then walk over to the S of their group and explain how to draw it.  </a:t>
            </a:r>
            <a:br>
              <a:rPr lang="en-US" sz="1400"/>
            </a:br>
            <a:r>
              <a:rPr lang="en-US" sz="1400"/>
              <a:t/>
            </a:r>
            <a:br>
              <a:rPr lang="en-US" sz="1400"/>
            </a:br>
            <a:r>
              <a:rPr lang="en-US" sz="1400"/>
              <a:t>9. Only the As can speak during this challenge. Ks and Ss cannot speak. If you do, you will disqualified. </a:t>
            </a:r>
            <a:br>
              <a:rPr lang="en-US" sz="1400"/>
            </a:br>
            <a:r>
              <a:rPr lang="en-US" sz="1400"/>
              <a:t/>
            </a:r>
            <a:br>
              <a:rPr lang="en-US" sz="1400"/>
            </a:br>
            <a:r>
              <a:rPr lang="en-US" sz="1400"/>
              <a:t>10. As cannot touch the Ss pencil, paper, nor the S. They can only talk. </a:t>
            </a:r>
            <a:br>
              <a:rPr lang="en-US" sz="1400"/>
            </a:br>
            <a:r>
              <a:rPr lang="en-US" sz="1400"/>
              <a:t/>
            </a:r>
            <a:br>
              <a:rPr lang="en-US" sz="1400"/>
            </a:br>
            <a:r>
              <a:rPr lang="en-US" sz="1400"/>
              <a:t>11. As are allowed to go back and refer to K’s drawing as many times as they need to, but cannot show K’s drawing to S. </a:t>
            </a:r>
            <a:br>
              <a:rPr lang="en-US" sz="1400"/>
            </a:br>
            <a:r>
              <a:rPr lang="en-US" sz="1400"/>
              <a:t/>
            </a:r>
            <a:br>
              <a:rPr lang="en-US" sz="1400"/>
            </a:br>
            <a:r>
              <a:rPr lang="en-US" sz="1400"/>
              <a:t/>
            </a:r>
            <a:br>
              <a:rPr lang="en-US" sz="1400"/>
            </a:br>
            <a:r>
              <a:rPr lang="en-US" sz="1400"/>
              <a:t>Receive only verbal instructions from A and draw it on their papers. Drawing most similar to the original wins. </a:t>
            </a:r>
            <a:br>
              <a:rPr lang="en-US" sz="1400"/>
            </a:br>
            <a:endParaRPr lang="en-US" sz="1400"/>
          </a:p>
        </p:txBody>
      </p:sp>
      <p:sp>
        <p:nvSpPr>
          <p:cNvPr id="5209" name="Text Box 89"/>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r>
              <a:rPr lang="en-US" sz="1200" b="1">
                <a:solidFill>
                  <a:schemeClr val="bg1"/>
                </a:solidFill>
                <a:latin typeface="Arial" charset="0"/>
              </a:rPr>
              <a:t>Objective 1</a:t>
            </a:r>
          </a:p>
          <a:p>
            <a:r>
              <a:rPr lang="en-US" sz="1200" b="1">
                <a:solidFill>
                  <a:schemeClr val="bg1"/>
                </a:solidFill>
                <a:latin typeface="Arial" charset="0"/>
              </a:rPr>
              <a:t>HS 114TM A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9874" name="Rectangle 2"/>
          <p:cNvSpPr>
            <a:spLocks noGrp="1" noChangeArrowheads="1"/>
          </p:cNvSpPr>
          <p:nvPr>
            <p:ph type="title"/>
          </p:nvPr>
        </p:nvSpPr>
        <p:spPr>
          <a:noFill/>
          <a:ln/>
        </p:spPr>
        <p:txBody>
          <a:bodyPr/>
          <a:lstStyle/>
          <a:p>
            <a:r>
              <a:rPr lang="en-US">
                <a:cs typeface="Times New Roman" pitchFamily="18" charset="0"/>
              </a:rPr>
              <a:t>The ASK Challenge</a:t>
            </a:r>
          </a:p>
        </p:txBody>
      </p:sp>
      <p:sp>
        <p:nvSpPr>
          <p:cNvPr id="79877" name="Text Box 5"/>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r>
              <a:rPr lang="en-US" sz="1200" b="1">
                <a:solidFill>
                  <a:schemeClr val="bg1"/>
                </a:solidFill>
                <a:latin typeface="Arial" charset="0"/>
              </a:rPr>
              <a:t>Objective 1</a:t>
            </a:r>
          </a:p>
          <a:p>
            <a:r>
              <a:rPr lang="en-US" sz="1200" b="1">
                <a:solidFill>
                  <a:schemeClr val="bg1"/>
                </a:solidFill>
                <a:latin typeface="Arial" charset="0"/>
              </a:rPr>
              <a:t>HS 114TM A </a:t>
            </a:r>
          </a:p>
        </p:txBody>
      </p:sp>
      <p:pic>
        <p:nvPicPr>
          <p:cNvPr id="79881" name="Picture 9" descr="hs114"/>
          <p:cNvPicPr>
            <a:picLocks noChangeAspect="1" noChangeArrowheads="1"/>
          </p:cNvPicPr>
          <p:nvPr/>
        </p:nvPicPr>
        <p:blipFill>
          <a:blip r:embed="rId3"/>
          <a:srcRect/>
          <a:stretch>
            <a:fillRect/>
          </a:stretch>
        </p:blipFill>
        <p:spPr bwMode="auto">
          <a:xfrm>
            <a:off x="1362075" y="2286000"/>
            <a:ext cx="6791325" cy="3505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2706" name="Rectangle 2"/>
          <p:cNvSpPr>
            <a:spLocks noGrp="1" noChangeArrowheads="1"/>
          </p:cNvSpPr>
          <p:nvPr>
            <p:ph type="title"/>
          </p:nvPr>
        </p:nvSpPr>
        <p:spPr>
          <a:noFill/>
          <a:ln/>
        </p:spPr>
        <p:txBody>
          <a:bodyPr/>
          <a:lstStyle/>
          <a:p>
            <a:r>
              <a:rPr lang="en-US">
                <a:cs typeface="Times New Roman" pitchFamily="18" charset="0"/>
              </a:rPr>
              <a:t>3 Components of the FFA</a:t>
            </a:r>
          </a:p>
        </p:txBody>
      </p:sp>
      <p:sp>
        <p:nvSpPr>
          <p:cNvPr id="72709" name="Rectangle 5"/>
          <p:cNvSpPr>
            <a:spLocks noGrp="1" noChangeArrowheads="1"/>
          </p:cNvSpPr>
          <p:nvPr>
            <p:ph type="body" sz="half" idx="1"/>
          </p:nvPr>
        </p:nvSpPr>
        <p:spPr>
          <a:xfrm>
            <a:off x="1143000" y="1600200"/>
            <a:ext cx="8077200" cy="4876800"/>
          </a:xfrm>
        </p:spPr>
        <p:txBody>
          <a:bodyPr/>
          <a:lstStyle/>
          <a:p>
            <a:pPr>
              <a:buFontTx/>
              <a:buNone/>
            </a:pPr>
            <a:r>
              <a:rPr lang="en-US">
                <a:solidFill>
                  <a:srgbClr val="FF0000"/>
                </a:solidFill>
              </a:rPr>
              <a:t>Agriculture Education Classroom</a:t>
            </a:r>
            <a:r>
              <a:rPr lang="en-US" sz="2800"/>
              <a:t> </a:t>
            </a:r>
          </a:p>
          <a:p>
            <a:pPr>
              <a:buFontTx/>
              <a:buNone/>
            </a:pPr>
            <a:r>
              <a:rPr lang="en-US" sz="2800"/>
              <a:t>	1. Acquisition of Knowledge</a:t>
            </a:r>
          </a:p>
          <a:p>
            <a:pPr>
              <a:buFontTx/>
              <a:buNone/>
            </a:pPr>
            <a:endParaRPr lang="en-US">
              <a:solidFill>
                <a:srgbClr val="FF0000"/>
              </a:solidFill>
            </a:endParaRPr>
          </a:p>
          <a:p>
            <a:pPr>
              <a:buFontTx/>
              <a:buNone/>
            </a:pPr>
            <a:r>
              <a:rPr lang="en-US">
                <a:solidFill>
                  <a:srgbClr val="FF0000"/>
                </a:solidFill>
              </a:rPr>
              <a:t>Supervised Agriculture Experience</a:t>
            </a:r>
          </a:p>
          <a:p>
            <a:pPr>
              <a:buFontTx/>
              <a:buNone/>
            </a:pPr>
            <a:r>
              <a:rPr lang="en-US">
                <a:solidFill>
                  <a:srgbClr val="FF0000"/>
                </a:solidFill>
              </a:rPr>
              <a:t>	</a:t>
            </a:r>
            <a:r>
              <a:rPr lang="en-US" sz="2800"/>
              <a:t>1. Develop Skills</a:t>
            </a:r>
          </a:p>
          <a:p>
            <a:pPr>
              <a:buFontTx/>
              <a:buNone/>
            </a:pPr>
            <a:endParaRPr lang="en-US" sz="2800"/>
          </a:p>
          <a:p>
            <a:pPr>
              <a:buFontTx/>
              <a:buNone/>
            </a:pPr>
            <a:r>
              <a:rPr lang="en-US">
                <a:solidFill>
                  <a:srgbClr val="FF0000"/>
                </a:solidFill>
              </a:rPr>
              <a:t>National FFA Organization</a:t>
            </a:r>
          </a:p>
          <a:p>
            <a:pPr>
              <a:buFontTx/>
              <a:buNone/>
            </a:pPr>
            <a:r>
              <a:rPr lang="en-US" sz="2800"/>
              <a:t>	1. Develops Attitude</a:t>
            </a:r>
          </a:p>
          <a:p>
            <a:pPr>
              <a:buFontTx/>
              <a:buNone/>
            </a:pPr>
            <a:endParaRPr lang="en-US">
              <a:solidFill>
                <a:srgbClr val="FF0000"/>
              </a:solidFill>
            </a:endParaRPr>
          </a:p>
        </p:txBody>
      </p:sp>
      <p:sp>
        <p:nvSpPr>
          <p:cNvPr id="72710" name="Text Box 6"/>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r>
              <a:rPr lang="en-US" sz="1200" b="1">
                <a:solidFill>
                  <a:schemeClr val="bg1"/>
                </a:solidFill>
                <a:latin typeface="Arial" charset="0"/>
              </a:rPr>
              <a:t>Objective 1</a:t>
            </a:r>
          </a:p>
          <a:p>
            <a:r>
              <a:rPr lang="en-US" sz="1200" b="1">
                <a:solidFill>
                  <a:schemeClr val="bg1"/>
                </a:solidFill>
                <a:latin typeface="Arial" charset="0"/>
              </a:rPr>
              <a:t>HS 114TM A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81922" name="Rectangle 2"/>
          <p:cNvSpPr>
            <a:spLocks noGrp="1" noChangeArrowheads="1"/>
          </p:cNvSpPr>
          <p:nvPr>
            <p:ph type="title"/>
          </p:nvPr>
        </p:nvSpPr>
        <p:spPr>
          <a:noFill/>
          <a:ln/>
        </p:spPr>
        <p:txBody>
          <a:bodyPr/>
          <a:lstStyle/>
          <a:p>
            <a:r>
              <a:rPr lang="en-US" sz="3600">
                <a:cs typeface="Times New Roman" pitchFamily="18" charset="0"/>
              </a:rPr>
              <a:t>A Model of Agricultural Education</a:t>
            </a:r>
          </a:p>
        </p:txBody>
      </p:sp>
      <p:pic>
        <p:nvPicPr>
          <p:cNvPr id="81927" name="Picture 7" descr="hs114_4"/>
          <p:cNvPicPr>
            <a:picLocks noChangeAspect="1" noChangeArrowheads="1"/>
          </p:cNvPicPr>
          <p:nvPr/>
        </p:nvPicPr>
        <p:blipFill>
          <a:blip r:embed="rId3"/>
          <a:srcRect/>
          <a:stretch>
            <a:fillRect/>
          </a:stretch>
        </p:blipFill>
        <p:spPr bwMode="auto">
          <a:xfrm>
            <a:off x="1600200" y="2133600"/>
            <a:ext cx="6705600" cy="3657600"/>
          </a:xfrm>
          <a:prstGeom prst="rect">
            <a:avLst/>
          </a:prstGeom>
          <a:noFill/>
        </p:spPr>
      </p:pic>
      <p:sp>
        <p:nvSpPr>
          <p:cNvPr id="81928" name="Text Box 8"/>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endParaRPr lang="en-US" sz="1200" b="1">
              <a:solidFill>
                <a:schemeClr val="bg1"/>
              </a:solidFill>
              <a:latin typeface="Arial" charset="0"/>
            </a:endParaRPr>
          </a:p>
          <a:p>
            <a:r>
              <a:rPr lang="en-US" sz="1200" b="1">
                <a:solidFill>
                  <a:schemeClr val="bg1"/>
                </a:solidFill>
                <a:latin typeface="Arial" charset="0"/>
              </a:rPr>
              <a:t>HS 114TM B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4754" name="Rectangle 2"/>
          <p:cNvSpPr>
            <a:spLocks noGrp="1" noChangeArrowheads="1"/>
          </p:cNvSpPr>
          <p:nvPr>
            <p:ph type="title"/>
          </p:nvPr>
        </p:nvSpPr>
        <p:spPr>
          <a:noFill/>
          <a:ln/>
        </p:spPr>
        <p:txBody>
          <a:bodyPr/>
          <a:lstStyle/>
          <a:p>
            <a:r>
              <a:rPr lang="en-US">
                <a:cs typeface="Times New Roman" pitchFamily="18" charset="0"/>
              </a:rPr>
              <a:t>Extracurricular is…</a:t>
            </a:r>
          </a:p>
        </p:txBody>
      </p:sp>
      <p:sp>
        <p:nvSpPr>
          <p:cNvPr id="74755" name="Text Box 3"/>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r>
              <a:rPr lang="en-US" sz="1200" b="1">
                <a:solidFill>
                  <a:schemeClr val="bg1"/>
                </a:solidFill>
                <a:latin typeface="Arial" charset="0"/>
              </a:rPr>
              <a:t>Objective 2</a:t>
            </a:r>
          </a:p>
          <a:p>
            <a:endParaRPr lang="en-US" sz="1200" b="1">
              <a:solidFill>
                <a:schemeClr val="bg1"/>
              </a:solidFill>
              <a:latin typeface="Arial" charset="0"/>
            </a:endParaRPr>
          </a:p>
        </p:txBody>
      </p:sp>
      <p:sp>
        <p:nvSpPr>
          <p:cNvPr id="74757" name="Rectangle 5"/>
          <p:cNvSpPr>
            <a:spLocks noGrp="1" noChangeArrowheads="1"/>
          </p:cNvSpPr>
          <p:nvPr>
            <p:ph type="body" sz="half" idx="1"/>
          </p:nvPr>
        </p:nvSpPr>
        <p:spPr>
          <a:xfrm>
            <a:off x="1524000" y="2667000"/>
            <a:ext cx="7620000" cy="2209800"/>
          </a:xfrm>
        </p:spPr>
        <p:txBody>
          <a:bodyPr/>
          <a:lstStyle/>
          <a:p>
            <a:pPr>
              <a:buFontTx/>
              <a:buNone/>
            </a:pPr>
            <a:r>
              <a:rPr lang="en-US" sz="2800"/>
              <a:t>- An activity that is outside of the classroom experience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6802" name="Rectangle 2"/>
          <p:cNvSpPr>
            <a:spLocks noGrp="1" noChangeArrowheads="1"/>
          </p:cNvSpPr>
          <p:nvPr>
            <p:ph type="title"/>
          </p:nvPr>
        </p:nvSpPr>
        <p:spPr>
          <a:noFill/>
          <a:ln/>
        </p:spPr>
        <p:txBody>
          <a:bodyPr/>
          <a:lstStyle/>
          <a:p>
            <a:r>
              <a:rPr lang="en-US">
                <a:cs typeface="Times New Roman" pitchFamily="18" charset="0"/>
              </a:rPr>
              <a:t>Intercurricular is…</a:t>
            </a:r>
          </a:p>
        </p:txBody>
      </p:sp>
      <p:sp>
        <p:nvSpPr>
          <p:cNvPr id="76803" name="Text Box 3"/>
          <p:cNvSpPr txBox="1">
            <a:spLocks noChangeArrowheads="1"/>
          </p:cNvSpPr>
          <p:nvPr/>
        </p:nvSpPr>
        <p:spPr bwMode="auto">
          <a:xfrm>
            <a:off x="0" y="6400800"/>
            <a:ext cx="1106488" cy="457200"/>
          </a:xfrm>
          <a:prstGeom prst="rect">
            <a:avLst/>
          </a:prstGeom>
          <a:noFill/>
          <a:ln w="12700" cap="sq">
            <a:noFill/>
            <a:miter lim="800000"/>
            <a:headEnd type="none" w="sm" len="sm"/>
            <a:tailEnd type="none" w="sm" len="sm"/>
          </a:ln>
          <a:effectLst/>
        </p:spPr>
        <p:txBody>
          <a:bodyPr>
            <a:spAutoFit/>
          </a:bodyPr>
          <a:lstStyle/>
          <a:p>
            <a:r>
              <a:rPr lang="en-US" sz="1200" b="1">
                <a:solidFill>
                  <a:schemeClr val="bg1"/>
                </a:solidFill>
                <a:latin typeface="Arial" charset="0"/>
              </a:rPr>
              <a:t>Objective 2</a:t>
            </a:r>
          </a:p>
          <a:p>
            <a:endParaRPr lang="en-US" sz="1200" b="1">
              <a:solidFill>
                <a:schemeClr val="bg1"/>
              </a:solidFill>
              <a:latin typeface="Arial" charset="0"/>
            </a:endParaRPr>
          </a:p>
        </p:txBody>
      </p:sp>
      <p:sp>
        <p:nvSpPr>
          <p:cNvPr id="76804" name="Rectangle 4"/>
          <p:cNvSpPr>
            <a:spLocks noGrp="1" noChangeArrowheads="1"/>
          </p:cNvSpPr>
          <p:nvPr>
            <p:ph type="body" sz="half" idx="1"/>
          </p:nvPr>
        </p:nvSpPr>
        <p:spPr>
          <a:xfrm>
            <a:off x="1524000" y="2667000"/>
            <a:ext cx="7620000" cy="2209800"/>
          </a:xfrm>
        </p:spPr>
        <p:txBody>
          <a:bodyPr/>
          <a:lstStyle/>
          <a:p>
            <a:pPr>
              <a:buFontTx/>
              <a:buNone/>
            </a:pPr>
            <a:r>
              <a:rPr lang="en-US" sz="2800"/>
              <a:t>- An activity that is within and/ or essential to the classroom experience.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K Template">
  <a:themeElements>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fontScheme name="LK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LK Template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LK Template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877624-AB29-4866-838E-B4F78C23F007}">
  <ds:schemaRefs>
    <ds:schemaRef ds:uri="http://schemas.openxmlformats.org/package/2006/metadata/core-properties"/>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purl.org/dc/elements/1.1/"/>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196B719B-1EFF-41CA-B453-D78072A45D50}">
  <ds:schemaRefs>
    <ds:schemaRef ds:uri="http://schemas.microsoft.com/sharepoint/v3/contenttype/forms"/>
  </ds:schemaRefs>
</ds:datastoreItem>
</file>

<file path=customXml/itemProps3.xml><?xml version="1.0" encoding="utf-8"?>
<ds:datastoreItem xmlns:ds="http://schemas.openxmlformats.org/officeDocument/2006/customXml" ds:itemID="{046506A7-B386-4B0E-B60C-A4D90F2F88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973</TotalTime>
  <Words>177</Words>
  <Application>Microsoft Office PowerPoint</Application>
  <PresentationFormat>On-screen Show (4:3)</PresentationFormat>
  <Paragraphs>52</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Lucida Calligraphy</vt:lpstr>
      <vt:lpstr>Times New Roman</vt:lpstr>
      <vt:lpstr>LK Template</vt:lpstr>
      <vt:lpstr>How Organizations are Structured–Components of a Local Program </vt:lpstr>
      <vt:lpstr>The ASK Challenge</vt:lpstr>
      <vt:lpstr>The ASK Challenge</vt:lpstr>
      <vt:lpstr>3 Components of the FFA</vt:lpstr>
      <vt:lpstr>A Model of Agricultural Education</vt:lpstr>
      <vt:lpstr>Extracurricular is…</vt:lpstr>
      <vt:lpstr>Intercurricular is…</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6</cp:revision>
  <cp:lastPrinted>1601-01-01T00:00:00Z</cp:lastPrinted>
  <dcterms:created xsi:type="dcterms:W3CDTF">2003-11-25T06:13:37Z</dcterms:created>
  <dcterms:modified xsi:type="dcterms:W3CDTF">2018-07-09T19:41:39Z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