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57" r:id="rId6"/>
    <p:sldId id="262" r:id="rId7"/>
    <p:sldId id="263" r:id="rId8"/>
    <p:sldId id="264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AB12900-B625-41C3-A6D5-41A585B8D0C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4DC9B72-9D51-4A07-AEC5-5D29E59D967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EA007F-1668-496F-942F-41F097E16CBA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063CEE-7CAE-4B8F-A4F8-DB0D0DE4A30B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370FA-D6F4-435D-BB5C-F4BF90962A2D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9C8E02-415A-46B2-867D-7659EE1F9C56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7AB0BB-6A25-4F6E-9A7C-85FE3A809487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956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371600"/>
            <a:ext cx="75438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The Role of the Individual in an Organization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7239000" cy="9144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What are the components of a successful organization?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Code of Ethics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286000"/>
            <a:ext cx="6248400" cy="685800"/>
          </a:xfrm>
          <a:noFill/>
          <a:ln/>
        </p:spPr>
        <p:txBody>
          <a:bodyPr/>
          <a:lstStyle/>
          <a:p>
            <a:pPr algn="ctr" eaLnBrk="0" hangingPunct="0">
              <a:buFontTx/>
              <a:buNone/>
            </a:pPr>
            <a:r>
              <a:rPr lang="en-US" sz="3600">
                <a:cs typeface="Times New Roman" pitchFamily="18" charset="0"/>
              </a:rPr>
              <a:t>A set of shared moral principles</a:t>
            </a:r>
          </a:p>
          <a:p>
            <a:pPr algn="ctr" eaLnBrk="0" hangingPunct="0">
              <a:buFontTx/>
              <a:buNone/>
            </a:pPr>
            <a:endParaRPr lang="en-US" sz="3600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FFA Code of Ethics</a:t>
            </a:r>
            <a:r>
              <a:rPr lang="en-US"/>
              <a:t>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       1.Develop my potential for premier leadership, 	personal growth, and career success.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/>
            </a:r>
            <a:br>
              <a:rPr lang="en-US" sz="2400"/>
            </a:br>
            <a:r>
              <a:rPr lang="en-US" sz="2400"/>
              <a:t>       2. Make a positive difference in the lives of 	others.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3. Dress neatly and appropriately for the 	  	 occasion.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4. Respect the rights of others and their 	 	 property.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5. Be courteous, honest, and fair with others.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FFA Code of Ethics</a:t>
            </a:r>
            <a:r>
              <a:rPr lang="en-US"/>
              <a:t>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371600"/>
            <a:ext cx="79248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6. Communicate in an appropriate, purposeful, and 	 	   positive manner.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7. Demonstrate good sportsmanship by being modest in 	   winning and generous in defeat.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8. Make myself aware of FFA programs and activities and 	   be an active participant.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9. Conduct and value a Supervised Agricultural 	   	   Experience program.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    10. Strive to establish and enhance my skills through 	    	   agricultural education in order to enter a successful 	   career.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     11. Appreciate and promote diversity in our organization.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Dress for Success</a:t>
            </a:r>
            <a:r>
              <a:rPr lang="en-US"/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6962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Why do you think it is important to have official dress for FFA?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does FFA official dress communicate about the organization?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Who designed the first FFA jacket?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chapter first used the FFA jacket?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year was the first FFA jacket introduced as a part of the FFA official dress?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7613AC-9698-43C3-94D4-FC9B038339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5631CC-26DD-4C68-88F5-932C90EA4F9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customXml/itemProps3.xml><?xml version="1.0" encoding="utf-8"?>
<ds:datastoreItem xmlns:ds="http://schemas.openxmlformats.org/officeDocument/2006/customXml" ds:itemID="{2064C7A9-504F-402E-B6D0-93783ABBEF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130</Words>
  <Application>Microsoft Office PowerPoint</Application>
  <PresentationFormat>On-screen Show (4:3)</PresentationFormat>
  <Paragraphs>46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The Role of the Individual in an Organization </vt:lpstr>
      <vt:lpstr>Code of Ethics </vt:lpstr>
      <vt:lpstr>FFA Code of Ethics </vt:lpstr>
      <vt:lpstr>FFA Code of Ethics </vt:lpstr>
      <vt:lpstr>Dress for Success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