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1" r:id="rId5"/>
    <p:sldId id="257" r:id="rId6"/>
    <p:sldId id="259" r:id="rId7"/>
    <p:sldId id="262" r:id="rId8"/>
    <p:sldId id="263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B29DD454-CC0B-4E5D-A799-85A0795202D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01C185C2-C561-4D2C-B67C-9F2903DD51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01AC86-5D32-4F18-AA92-D22DBCFD059F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D0FC4A-380D-4FE2-8FA3-8BECD37D167C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D53DFE-3B13-49D7-9354-0FC43AE9618C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B660FD-FE32-4394-9ED9-A256E7B83F6D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03DD3C-CAF1-456C-857D-04B50C4A92E0}" type="slidenum">
              <a:rPr lang="en-US"/>
              <a:pPr/>
              <a:t>5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295400" y="2895600"/>
            <a:ext cx="70104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8288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3352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0104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1371600"/>
            <a:ext cx="75438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How and Why Do you get Involved in Organizations?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7239000" cy="9906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Opportunities in the FFA </a:t>
            </a:r>
            <a:endParaRPr lang="en-US"/>
          </a:p>
          <a:p>
            <a:pPr algn="ctr"/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810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Why Do I Get Involved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05000"/>
            <a:ext cx="7010400" cy="2895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Reasons People Get Involved</a:t>
            </a:r>
          </a:p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 </a:t>
            </a:r>
          </a:p>
          <a:p>
            <a:pPr lvl="1">
              <a:buFont typeface="Wingdings" pitchFamily="2" charset="2"/>
              <a:buChar char="q"/>
            </a:pPr>
            <a:r>
              <a:rPr lang="en-US" sz="2400">
                <a:cs typeface="Times New Roman" pitchFamily="18" charset="0"/>
              </a:rPr>
              <a:t>Accomplishment</a:t>
            </a:r>
          </a:p>
          <a:p>
            <a:pPr lvl="1">
              <a:buFont typeface="Wingdings" pitchFamily="2" charset="2"/>
              <a:buChar char="q"/>
            </a:pPr>
            <a:r>
              <a:rPr lang="en-US" sz="2400">
                <a:cs typeface="Times New Roman" pitchFamily="18" charset="0"/>
              </a:rPr>
              <a:t>Influence</a:t>
            </a:r>
          </a:p>
          <a:p>
            <a:pPr lvl="1">
              <a:buFont typeface="Wingdings" pitchFamily="2" charset="2"/>
              <a:buChar char="q"/>
            </a:pPr>
            <a:r>
              <a:rPr lang="en-US" sz="2400">
                <a:cs typeface="Times New Roman" pitchFamily="18" charset="0"/>
              </a:rPr>
              <a:t>Relationships</a:t>
            </a:r>
          </a:p>
          <a:p>
            <a:pPr lvl="1">
              <a:buFont typeface="Wingdings" pitchFamily="2" charset="2"/>
              <a:buChar char="q"/>
            </a:pPr>
            <a:r>
              <a:rPr lang="en-US" sz="2400">
                <a:cs typeface="Times New Roman" pitchFamily="18" charset="0"/>
              </a:rPr>
              <a:t>Discovery</a:t>
            </a:r>
            <a:r>
              <a:rPr lang="en-US" sz="2400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116 TM B </a:t>
            </a:r>
          </a:p>
        </p:txBody>
      </p:sp>
      <p:sp>
        <p:nvSpPr>
          <p:cNvPr id="66801" name="Rectangle 241"/>
          <p:cNvSpPr>
            <a:spLocks noGrp="1" noChangeArrowheads="1"/>
          </p:cNvSpPr>
          <p:nvPr>
            <p:ph type="title"/>
          </p:nvPr>
        </p:nvSpPr>
        <p:spPr>
          <a:xfrm>
            <a:off x="1524000" y="247650"/>
            <a:ext cx="7620000" cy="1047750"/>
          </a:xfrm>
          <a:noFill/>
          <a:ln/>
        </p:spPr>
        <p:txBody>
          <a:bodyPr/>
          <a:lstStyle/>
          <a:p>
            <a:r>
              <a:rPr lang="en-US" sz="4000">
                <a:cs typeface="Times New Roman" pitchFamily="18" charset="0"/>
              </a:rPr>
              <a:t>Why Do I Get Involved?</a:t>
            </a:r>
          </a:p>
        </p:txBody>
      </p:sp>
      <p:graphicFrame>
        <p:nvGraphicFramePr>
          <p:cNvPr id="66911" name="Group 351"/>
          <p:cNvGraphicFramePr>
            <a:graphicFrameLocks noGrp="1"/>
          </p:cNvGraphicFramePr>
          <p:nvPr/>
        </p:nvGraphicFramePr>
        <p:xfrm>
          <a:off x="1219200" y="1524000"/>
          <a:ext cx="7239000" cy="4876800"/>
        </p:xfrm>
        <a:graphic>
          <a:graphicData uri="http://schemas.openxmlformats.org/drawingml/2006/table">
            <a:tbl>
              <a:tblPr/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Accomplishment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Influence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Relationships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Discovery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Creed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247650"/>
            <a:ext cx="7620000" cy="1047750"/>
          </a:xfrm>
          <a:noFill/>
          <a:ln/>
        </p:spPr>
        <p:txBody>
          <a:bodyPr/>
          <a:lstStyle/>
          <a:p>
            <a:r>
              <a:rPr lang="en-US" sz="4000">
                <a:cs typeface="Times New Roman" pitchFamily="18" charset="0"/>
              </a:rPr>
              <a:t>Reasons for the Matrix</a:t>
            </a:r>
          </a:p>
        </p:txBody>
      </p:sp>
      <p:sp>
        <p:nvSpPr>
          <p:cNvPr id="73801" name="Text Box 73"/>
          <p:cNvSpPr txBox="1">
            <a:spLocks noChangeArrowheads="1"/>
          </p:cNvSpPr>
          <p:nvPr/>
        </p:nvSpPr>
        <p:spPr bwMode="auto">
          <a:xfrm>
            <a:off x="1219200" y="1676400"/>
            <a:ext cx="7162800" cy="48387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n-US" b="1">
                <a:solidFill>
                  <a:srgbClr val="000000"/>
                </a:solidFill>
              </a:rPr>
              <a:t>Relationship between FFA activities and the reasons students become involved can be seen.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endParaRPr lang="en-US" b="1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n-US" b="1">
                <a:solidFill>
                  <a:srgbClr val="000000"/>
                </a:solidFill>
              </a:rPr>
              <a:t>Students will find activities that may interest them and cause them to get involved.</a:t>
            </a:r>
            <a:br>
              <a:rPr lang="en-US" b="1">
                <a:solidFill>
                  <a:srgbClr val="000000"/>
                </a:solidFill>
              </a:rPr>
            </a:br>
            <a:endParaRPr lang="en-US" b="1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n-US" b="1">
                <a:solidFill>
                  <a:srgbClr val="000000"/>
                </a:solidFill>
              </a:rPr>
              <a:t>Similarities and differences between FFA activities can be explored.</a:t>
            </a:r>
            <a:br>
              <a:rPr lang="en-US" b="1">
                <a:solidFill>
                  <a:srgbClr val="000000"/>
                </a:solidFill>
              </a:rPr>
            </a:br>
            <a:endParaRPr lang="en-US" b="1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n-US" b="1">
                <a:solidFill>
                  <a:srgbClr val="000000"/>
                </a:solidFill>
              </a:rPr>
              <a:t>Similarities and differences between reasons why people get involved in organizations can be explored.</a:t>
            </a:r>
            <a:r>
              <a:rPr lang="en-US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152400" y="6324600"/>
            <a:ext cx="12954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116 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Assess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247650"/>
            <a:ext cx="7620000" cy="1047750"/>
          </a:xfrm>
          <a:noFill/>
          <a:ln/>
        </p:spPr>
        <p:txBody>
          <a:bodyPr/>
          <a:lstStyle/>
          <a:p>
            <a:r>
              <a:rPr lang="en-US" sz="4000">
                <a:cs typeface="Times New Roman" pitchFamily="18" charset="0"/>
              </a:rPr>
              <a:t>Reasons for the Matrix</a:t>
            </a:r>
          </a:p>
        </p:txBody>
      </p:sp>
      <p:graphicFrame>
        <p:nvGraphicFramePr>
          <p:cNvPr id="75805" name="Group 29"/>
          <p:cNvGraphicFramePr>
            <a:graphicFrameLocks noGrp="1"/>
          </p:cNvGraphicFramePr>
          <p:nvPr/>
        </p:nvGraphicFramePr>
        <p:xfrm>
          <a:off x="1765300" y="2652713"/>
          <a:ext cx="5614988" cy="1552575"/>
        </p:xfrm>
        <a:graphic>
          <a:graphicData uri="http://schemas.openxmlformats.org/drawingml/2006/table">
            <a:tbl>
              <a:tblPr/>
              <a:tblGrid>
                <a:gridCol w="5614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52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5797" name="Group 21"/>
          <p:cNvGraphicFramePr>
            <a:graphicFrameLocks noGrp="1"/>
          </p:cNvGraphicFramePr>
          <p:nvPr/>
        </p:nvGraphicFramePr>
        <p:xfrm>
          <a:off x="1778000" y="2665413"/>
          <a:ext cx="5589588" cy="1527175"/>
        </p:xfrm>
        <a:graphic>
          <a:graphicData uri="http://schemas.openxmlformats.org/drawingml/2006/table">
            <a:tbl>
              <a:tblPr/>
              <a:tblGrid>
                <a:gridCol w="5589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52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2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5819" name="Group 43"/>
          <p:cNvGraphicFramePr>
            <a:graphicFrameLocks noGrp="1"/>
          </p:cNvGraphicFramePr>
          <p:nvPr/>
        </p:nvGraphicFramePr>
        <p:xfrm>
          <a:off x="1143000" y="1752600"/>
          <a:ext cx="7772400" cy="4562475"/>
        </p:xfrm>
        <a:graphic>
          <a:graphicData uri="http://schemas.openxmlformats.org/drawingml/2006/table">
            <a:tbl>
              <a:tblPr/>
              <a:tblGrid>
                <a:gridCol w="777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66963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Being an FFA president would fill the _______________ need.</a:t>
                      </a:r>
                      <a:b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</a:b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An FFA social activity would fill the _______________ need.</a:t>
                      </a:r>
                      <a:b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</a:b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Going on a trip to Costa Rica with the FFA would fill the __________________ need.</a:t>
                      </a: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Successfully reciting all five paragraphs of the creed for the first time would fill the _________________ need.</a:t>
                      </a:r>
                      <a:r>
                        <a:rPr kumimoji="1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1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38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9CA631-AACF-4C73-8E23-0FD15B58EEA0}">
  <ds:schemaRefs>
    <ds:schemaRef ds:uri="http://schemas.microsoft.com/office/2006/documentManagement/types"/>
    <ds:schemaRef ds:uri="http://purl.org/dc/terms/"/>
    <ds:schemaRef ds:uri="7d75d6f9-8bd4-4602-97a0-53722360a9f2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0B6C841-E73C-4688-A909-F5AB116568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DC2F3F-D069-4812-B5FC-F94DBCB7B7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123</Words>
  <Application>Microsoft Office PowerPoint</Application>
  <PresentationFormat>On-screen Show (4:3)</PresentationFormat>
  <Paragraphs>49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Lucida Calligraphy</vt:lpstr>
      <vt:lpstr>Times New Roman</vt:lpstr>
      <vt:lpstr>Wingdings</vt:lpstr>
      <vt:lpstr>LK Template</vt:lpstr>
      <vt:lpstr>How and Why Do you get Involved in Organizations? </vt:lpstr>
      <vt:lpstr>Why Do I Get Involved</vt:lpstr>
      <vt:lpstr>Why Do I Get Involved?</vt:lpstr>
      <vt:lpstr>Reasons for the Matrix</vt:lpstr>
      <vt:lpstr>Reasons for the Matrix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2003-11-25T06:13:37Z</dcterms:created>
  <dcterms:modified xsi:type="dcterms:W3CDTF">2018-07-09T19:42:35Z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