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1" r:id="rId5"/>
    <p:sldId id="257" r:id="rId6"/>
    <p:sldId id="262" r:id="rId7"/>
    <p:sldId id="263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E4D90550-E030-491F-B4E7-84637268FA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4E06447-4A20-46FE-A0BA-0CD0A43E5C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1A9761-0FB6-406B-9FAE-DE0297C30AF4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E8B5F7-7E08-4144-BA1A-7EFB977A797F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859C2A-EF32-442D-B878-1F882314F8F4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DDC5D4-55C2-40D0-92F8-C1CA086A9658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743200"/>
            <a:ext cx="65532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65532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609600"/>
            <a:ext cx="8077200" cy="20574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Do You Find Opportunities for Relationships in Organizations?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352800"/>
            <a:ext cx="53340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in the FFA 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14478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Opportunities for Relationship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0" y="2057400"/>
            <a:ext cx="3886200" cy="4114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Peers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Role models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Teacher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Coach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Family</a:t>
            </a:r>
            <a:r>
              <a:rPr lang="en-US" b="0">
                <a:cs typeface="Times New Roman" pitchFamily="18" charset="0"/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7391400" cy="4648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Experiences that may help 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develop relationships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cs typeface="Times New Roman" pitchFamily="18" charset="0"/>
              </a:rPr>
              <a:t> 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Chapter Activities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Chapter Meetings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FFA Conventions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Recreation Events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Other</a:t>
            </a:r>
            <a:endParaRPr lang="en-US" sz="2000">
              <a:cs typeface="Times New Roman" pitchFamily="18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119 TM B 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1219200" y="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/>
            <a:r>
              <a:rPr lang="en-US" sz="4400" b="1">
                <a:solidFill>
                  <a:srgbClr val="000000"/>
                </a:solidFill>
                <a:cs typeface="Times New Roman" pitchFamily="18" charset="0"/>
              </a:rPr>
              <a:t>Opportunities for Relationship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6934200" cy="14478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Responsibilities Associated with Influence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133600"/>
            <a:ext cx="7010400" cy="3962400"/>
          </a:xfrm>
          <a:noFill/>
          <a:ln/>
        </p:spPr>
        <p:txBody>
          <a:bodyPr/>
          <a:lstStyle/>
          <a:p>
            <a:r>
              <a:rPr lang="en-US" sz="2800" b="0">
                <a:cs typeface="Times New Roman" pitchFamily="18" charset="0"/>
              </a:rPr>
              <a:t>Making sure you do not take control without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considering others</a:t>
            </a:r>
            <a:r>
              <a:rPr lang="en-US" sz="2800" b="0">
                <a:cs typeface="Times New Roman" pitchFamily="18" charset="0"/>
              </a:rPr>
              <a:t> </a:t>
            </a:r>
            <a:br>
              <a:rPr lang="en-US" sz="2800" b="0">
                <a:cs typeface="Times New Roman" pitchFamily="18" charset="0"/>
              </a:rPr>
            </a:br>
            <a:r>
              <a:rPr lang="en-US" sz="2800" b="0">
                <a:cs typeface="Times New Roman" pitchFamily="18" charset="0"/>
              </a:rPr>
              <a:t> </a:t>
            </a:r>
          </a:p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Negative influence</a:t>
            </a:r>
            <a:r>
              <a:rPr lang="en-US" sz="2800" b="0">
                <a:cs typeface="Times New Roman" pitchFamily="18" charset="0"/>
              </a:rPr>
              <a:t> or having people do things they don’t want to do </a:t>
            </a:r>
            <a:br>
              <a:rPr lang="en-US" sz="2800" b="0">
                <a:cs typeface="Times New Roman" pitchFamily="18" charset="0"/>
              </a:rPr>
            </a:br>
            <a:endParaRPr lang="en-US" sz="2800" b="0">
              <a:cs typeface="Times New Roman" pitchFamily="18" charset="0"/>
            </a:endParaRPr>
          </a:p>
          <a:p>
            <a:r>
              <a:rPr lang="en-US" sz="2800">
                <a:cs typeface="Times New Roman" pitchFamily="18" charset="0"/>
              </a:rPr>
              <a:t>Others</a:t>
            </a:r>
            <a:r>
              <a:rPr lang="en-US" sz="2800" b="0">
                <a:cs typeface="Times New Roman" pitchFamily="18" charset="0"/>
              </a:rPr>
              <a:t> 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6583363"/>
            <a:ext cx="690563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05F4C4-5EF2-4D48-AABC-FFE3992757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CB36AC-B31C-4A80-9DB9-C88CDF0A02AE}">
  <ds:schemaRefs>
    <ds:schemaRef ds:uri="7d75d6f9-8bd4-4602-97a0-53722360a9f2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0ED2524-D2D9-4BC6-9985-9923A7CCD2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75</Words>
  <Application>Microsoft Office PowerPoint</Application>
  <PresentationFormat>On-screen Show (4:3)</PresentationFormat>
  <Paragraphs>35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Lucida Calligraphy</vt:lpstr>
      <vt:lpstr>Times New Roman</vt:lpstr>
      <vt:lpstr>Wingdings</vt:lpstr>
      <vt:lpstr>LK Template</vt:lpstr>
      <vt:lpstr>How Do You Find Opportunities for Relationships in Organizations? </vt:lpstr>
      <vt:lpstr>Opportunities for Relationship </vt:lpstr>
      <vt:lpstr>PowerPoint Presentation</vt:lpstr>
      <vt:lpstr>Responsibilities Associated with Influence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14</cp:revision>
  <cp:lastPrinted>1601-01-01T00:00:00Z</cp:lastPrinted>
  <dcterms:created xsi:type="dcterms:W3CDTF">2003-11-25T06:13:37Z</dcterms:created>
  <dcterms:modified xsi:type="dcterms:W3CDTF">2018-07-09T19:44:07Z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