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57" r:id="rId6"/>
    <p:sldId id="262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BAA0032F-CDD7-474F-A2BB-F35FC070ED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0508D0B-9226-44C1-9849-06D7287B28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7413CA-B80B-462D-9A33-6D1A206E1474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916BB-BE17-4B28-9078-975B3491A7EA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7C6AAC-B72C-4690-9386-D71D427EB05E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73444A-813B-4B26-A770-8FFD2B9C9D46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95600"/>
            <a:ext cx="7239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239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533400"/>
            <a:ext cx="7924800" cy="2209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 You Find Opportunities for Discovery in Organizations?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352800"/>
            <a:ext cx="54102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838200"/>
          </a:xfrm>
          <a:noFill/>
          <a:ln/>
        </p:spPr>
        <p:txBody>
          <a:bodyPr/>
          <a:lstStyle/>
          <a:p>
            <a:r>
              <a:rPr lang="en-US" sz="5400">
                <a:cs typeface="Times New Roman" pitchFamily="18" charset="0"/>
              </a:rPr>
              <a:t>Discovery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13" name="Rectangle 9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133600"/>
            <a:ext cx="7620000" cy="2209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/>
              <a:t>	A need people have to learn about new experiences, places, people, etc.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for Discovery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6400800" cy="4800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Leadership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New places and people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Power of knowledge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Value of service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Value of diversity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52400"/>
            <a:ext cx="7848600" cy="1066800"/>
          </a:xfrm>
          <a:noFill/>
          <a:ln/>
        </p:spPr>
        <p:txBody>
          <a:bodyPr/>
          <a:lstStyle/>
          <a:p>
            <a:r>
              <a:rPr lang="en-US" sz="2400">
                <a:cs typeface="Times New Roman" pitchFamily="18" charset="0"/>
              </a:rPr>
              <a:t>Diversity       New Places &amp; People      Power of Knowledge</a:t>
            </a:r>
            <a:br>
              <a:rPr lang="en-US" sz="2400"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       Value of Service                   Discovery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chemeClr val="bg1"/>
              </a:solidFill>
              <a:latin typeface="Arial" charset="0"/>
            </a:endParaRP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120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620000" cy="4876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1. A great way to discover how different people live, work, and perceive the world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2. Discovery by helping others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3. Provides technical and interpersonal exploration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4. A need people have to learn about new experiences, places, people, etc.</a:t>
            </a:r>
            <a:br>
              <a:rPr lang="en-US" sz="2400"/>
            </a:br>
            <a:endParaRPr lang="en-US" sz="24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/>
              <a:t>	_______ 5. Understanding, appreciating, and celebrating the differences between people is a strength of great leaders and organizations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47D0C75-BE94-4EE0-98AB-1F10363A2E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C0A6ED-46B3-423F-84F6-108B537E2E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1EB89F-FCEB-4EDC-94A0-443D4F517681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d75d6f9-8bd4-4602-97a0-53722360a9f2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60</Words>
  <Application>Microsoft Office PowerPoint</Application>
  <PresentationFormat>On-screen Show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Lucida Calligraphy</vt:lpstr>
      <vt:lpstr>Times New Roman</vt:lpstr>
      <vt:lpstr>LK Template</vt:lpstr>
      <vt:lpstr>How Do You Find Opportunities for Discovery in Organizations? </vt:lpstr>
      <vt:lpstr>Discovery </vt:lpstr>
      <vt:lpstr>Opportunities for Discovery </vt:lpstr>
      <vt:lpstr>Diversity       New Places &amp; People      Power of Knowledge        Value of Service                   Discovery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16</cp:revision>
  <cp:lastPrinted>1601-01-01T00:00:00Z</cp:lastPrinted>
  <dcterms:created xsi:type="dcterms:W3CDTF">2003-11-25T06:13:37Z</dcterms:created>
  <dcterms:modified xsi:type="dcterms:W3CDTF">2018-07-09T19:44:44Z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