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61" r:id="rId5"/>
    <p:sldId id="257" r:id="rId6"/>
    <p:sldId id="262" r:id="rId7"/>
    <p:sldId id="263" r:id="rId8"/>
    <p:sldId id="264" r:id="rId9"/>
    <p:sldId id="26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CDD0FB6-29C7-48C3-8738-6E1E6135173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1DCB77A-6CAF-49D4-8820-9AE0198116D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AEB886-FC12-4F0F-B324-973E9780D5DE}" type="slidenum">
              <a:rPr lang="en-US"/>
              <a:pPr/>
              <a:t>1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E6A399-CC23-42A7-AFCF-528367123012}" type="slidenum">
              <a:rPr lang="en-US"/>
              <a:pPr/>
              <a:t>2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7DD9F0-CE0D-440A-B71A-7B576A09D7F4}" type="slidenum">
              <a:rPr lang="en-US"/>
              <a:pPr/>
              <a:t>3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6BE616-37A9-495D-9DC6-A17457FD86CD}" type="slidenum">
              <a:rPr lang="en-US"/>
              <a:pPr/>
              <a:t>4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A69229-3CF4-4FBF-9FFC-7A5AED704D99}" type="slidenum">
              <a:rPr lang="en-US"/>
              <a:pPr/>
              <a:t>5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555197-232C-4760-A8D7-5D938460C00B}" type="slidenum">
              <a:rPr lang="en-US"/>
              <a:pPr/>
              <a:t>6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543800" cy="15240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Discovering a New World, Agriculture!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37338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Introduction to SAE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76200" y="58674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048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HS 122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1524000"/>
          </a:xfrm>
          <a:noFill/>
          <a:ln/>
        </p:spPr>
        <p:txBody>
          <a:bodyPr/>
          <a:lstStyle/>
          <a:p>
            <a:r>
              <a:rPr lang="en-US" b="1">
                <a:cs typeface="Arial" charset="0"/>
              </a:rPr>
              <a:t>Agriculture</a:t>
            </a:r>
            <a:r>
              <a:rPr lang="en-US">
                <a:cs typeface="Arial" charset="0"/>
              </a:rPr>
              <a:t> is defined as…</a:t>
            </a:r>
            <a:r>
              <a:rPr lang="en-US" i="1">
                <a:cs typeface="Times New Roman" pitchFamily="18" charset="0"/>
              </a:rPr>
              <a:t/>
            </a:r>
            <a:br>
              <a:rPr lang="en-US" i="1">
                <a:cs typeface="Times New Roman" pitchFamily="18" charset="0"/>
              </a:rPr>
            </a:br>
            <a:endParaRPr lang="en-US" i="1"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2286000"/>
            <a:ext cx="6324600" cy="3276600"/>
          </a:xfrm>
          <a:noFill/>
          <a:ln/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the planning, implementation, production, management, processing, and/or marketing of agricultural commodities and services, including food, fiber, natural resources, horticulture, and other plant and animal services.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122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7467600" cy="22098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How is agriculture important to the world in the following areas?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122 TM B 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2438400" y="2819400"/>
            <a:ext cx="6324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Hunger</a:t>
            </a:r>
          </a:p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Economy</a:t>
            </a:r>
          </a:p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Environment</a:t>
            </a:r>
          </a:p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Food Supply</a:t>
            </a:r>
          </a:p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World Supply</a:t>
            </a:r>
          </a:p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Air Quality</a:t>
            </a:r>
            <a:r>
              <a:rPr lang="en-US" b="1"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1143000" y="2209800"/>
            <a:ext cx="762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The air I breathe</a:t>
            </a:r>
          </a:p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The water I drink</a:t>
            </a:r>
          </a:p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The security of my country</a:t>
            </a:r>
          </a:p>
          <a:p>
            <a:pPr marL="1600200" lvl="3" indent="-2286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Arial" charset="0"/>
                <a:cs typeface="Times New Roman" pitchFamily="18" charset="0"/>
              </a:rPr>
              <a:t>The jobs of my family and friends</a:t>
            </a:r>
            <a:r>
              <a:rPr lang="en-US" b="1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Agriculture is important to each of us because: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8306" name="Text Box 2"/>
          <p:cNvSpPr txBox="1">
            <a:spLocks noChangeArrowheads="1"/>
          </p:cNvSpPr>
          <p:nvPr/>
        </p:nvSpPr>
        <p:spPr bwMode="auto">
          <a:xfrm>
            <a:off x="381000" y="6218238"/>
            <a:ext cx="114935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122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Assess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Discovering Agriculture</a:t>
            </a:r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828800"/>
            <a:ext cx="3886200" cy="4572000"/>
          </a:xfrm>
        </p:spPr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en-US" sz="2400"/>
              <a:t>Commerce and trade</a:t>
            </a:r>
          </a:p>
          <a:p>
            <a:pPr marL="533400" indent="-533400">
              <a:buFont typeface="Wingdings" pitchFamily="2" charset="2"/>
              <a:buNone/>
            </a:pPr>
            <a:endParaRPr lang="en-US" sz="2400"/>
          </a:p>
          <a:p>
            <a:pPr marL="533400" indent="-533400">
              <a:buFont typeface="Wingdings" pitchFamily="2" charset="2"/>
              <a:buNone/>
            </a:pPr>
            <a:r>
              <a:rPr lang="en-US" sz="2400"/>
              <a:t>Production of food and fiber</a:t>
            </a:r>
            <a:br>
              <a:rPr lang="en-US" sz="2400"/>
            </a:br>
            <a:endParaRPr lang="en-US" sz="2400"/>
          </a:p>
          <a:p>
            <a:pPr marL="533400" indent="-533400">
              <a:buFont typeface="Wingdings" pitchFamily="2" charset="2"/>
              <a:buNone/>
            </a:pPr>
            <a:r>
              <a:rPr lang="en-US" sz="2400"/>
              <a:t>Natural resources</a:t>
            </a:r>
            <a:br>
              <a:rPr lang="en-US" sz="2400"/>
            </a:br>
            <a:endParaRPr lang="en-US" sz="2400"/>
          </a:p>
          <a:p>
            <a:pPr marL="533400" indent="-533400">
              <a:buFont typeface="Wingdings" pitchFamily="2" charset="2"/>
              <a:buNone/>
            </a:pPr>
            <a:r>
              <a:rPr lang="en-US" sz="2400"/>
              <a:t>Availability of food</a:t>
            </a:r>
            <a:br>
              <a:rPr lang="en-US" sz="2400"/>
            </a:br>
            <a:endParaRPr lang="en-US" sz="2400"/>
          </a:p>
          <a:p>
            <a:pPr marL="533400" indent="-533400">
              <a:buFont typeface="Wingdings" pitchFamily="2" charset="2"/>
              <a:buNone/>
            </a:pPr>
            <a:r>
              <a:rPr lang="en-US" sz="2400"/>
              <a:t>Food, fiber, and natural resources systems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/>
              <a:t>_______ 1. Agriculture</a:t>
            </a:r>
          </a:p>
          <a:p>
            <a:pPr>
              <a:buFontTx/>
              <a:buNone/>
            </a:pPr>
            <a:endParaRPr lang="en-US" sz="2400"/>
          </a:p>
          <a:p>
            <a:pPr>
              <a:buFontTx/>
              <a:buNone/>
            </a:pPr>
            <a:r>
              <a:rPr lang="en-US" sz="2400"/>
              <a:t>_______ 2. Farming</a:t>
            </a:r>
          </a:p>
          <a:p>
            <a:pPr>
              <a:buFontTx/>
              <a:buNone/>
            </a:pPr>
            <a:endParaRPr lang="en-US" sz="2400"/>
          </a:p>
          <a:p>
            <a:pPr>
              <a:buFontTx/>
              <a:buNone/>
            </a:pPr>
            <a:r>
              <a:rPr lang="en-US" sz="2400"/>
              <a:t>_______ 3. Economics</a:t>
            </a:r>
          </a:p>
          <a:p>
            <a:pPr>
              <a:buFontTx/>
              <a:buNone/>
            </a:pPr>
            <a:endParaRPr lang="en-US" sz="2400"/>
          </a:p>
          <a:p>
            <a:pPr>
              <a:buFontTx/>
              <a:buNone/>
            </a:pPr>
            <a:r>
              <a:rPr lang="en-US" sz="2400"/>
              <a:t>_______ 4. Environment</a:t>
            </a:r>
          </a:p>
          <a:p>
            <a:pPr>
              <a:buFontTx/>
              <a:buNone/>
            </a:pPr>
            <a:endParaRPr lang="en-US" sz="2400"/>
          </a:p>
          <a:p>
            <a:pPr>
              <a:buFontTx/>
              <a:buNone/>
            </a:pPr>
            <a:r>
              <a:rPr lang="en-US" sz="2400"/>
              <a:t>_______ 5. Food supply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1378" name="Text Box 2"/>
          <p:cNvSpPr txBox="1">
            <a:spLocks noChangeArrowheads="1"/>
          </p:cNvSpPr>
          <p:nvPr/>
        </p:nvSpPr>
        <p:spPr bwMode="auto">
          <a:xfrm>
            <a:off x="381000" y="6218238"/>
            <a:ext cx="114935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122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Assess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742950"/>
          </a:xfrm>
        </p:spPr>
        <p:txBody>
          <a:bodyPr/>
          <a:lstStyle/>
          <a:p>
            <a:r>
              <a:rPr lang="en-US" sz="4000" b="1"/>
              <a:t>True or False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371600"/>
            <a:ext cx="7620000" cy="5181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____________6. Agriculture is the largest industry in the United States.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/>
              <a:t>____________7. Water and air quality are not agricultural concerns.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/>
              <a:t>____________8. Food is an important resource for the nation.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/>
              <a:t>____________9. Agriculture is important to farmers and ranchers only.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/>
              <a:t>___________10. Agriculture affects very few people in the world.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FB273D-DE91-4E36-B88C-A32B029E2D4D}">
  <ds:schemaRefs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7d75d6f9-8bd4-4602-97a0-53722360a9f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45E2815-BEC1-4640-9F48-E14B05F635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EE281E-14F5-462B-AADE-42491BE42E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1585</TotalTime>
  <Words>178</Words>
  <Application>Microsoft Office PowerPoint</Application>
  <PresentationFormat>On-screen Show (4:3)</PresentationFormat>
  <Paragraphs>57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Lucida Calligraphy</vt:lpstr>
      <vt:lpstr>Times New Roman</vt:lpstr>
      <vt:lpstr>Wingdings</vt:lpstr>
      <vt:lpstr>LK Template</vt:lpstr>
      <vt:lpstr>Discovering a New World, Agriculture! </vt:lpstr>
      <vt:lpstr>Agriculture is defined as… </vt:lpstr>
      <vt:lpstr>How is agriculture important to the world in the following areas? </vt:lpstr>
      <vt:lpstr>Agriculture is important to each of us because:</vt:lpstr>
      <vt:lpstr>Discovering Agriculture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30</cp:revision>
  <cp:lastPrinted>1601-01-01T00:00:00Z</cp:lastPrinted>
  <dcterms:created xsi:type="dcterms:W3CDTF">2003-11-25T06:13:37Z</dcterms:created>
  <dcterms:modified xsi:type="dcterms:W3CDTF">2018-07-09T19:49:22Z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