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1" r:id="rId5"/>
    <p:sldId id="257" r:id="rId6"/>
    <p:sldId id="262" r:id="rId7"/>
    <p:sldId id="263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AE4B71D9-3373-47F4-B0AD-C4E3DB570D8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0B934B4-7338-490D-B232-6371ADEFE14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0BB54B-CA43-4C8F-A50B-35B7444F8667}" type="slidenum">
              <a:rPr lang="en-US"/>
              <a:pPr/>
              <a:t>1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0D6735-D45C-4A04-B202-E895349DF85E}" type="slidenum">
              <a:rPr lang="en-US"/>
              <a:pPr/>
              <a:t>2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CBA44E-67E2-4A4F-A845-0D7149C6F4B0}" type="slidenum">
              <a:rPr lang="en-US"/>
              <a:pPr/>
              <a:t>3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20ADBC-027F-42C9-B7B1-4707B04D1658}" type="slidenum">
              <a:rPr lang="en-US"/>
              <a:pPr/>
              <a:t>4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543800" cy="15240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Discovering a New World, Agriculture!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05000" y="37338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Introduction to SAE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5853113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HS 123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HS 123 TM A </a:t>
            </a:r>
          </a:p>
        </p:txBody>
      </p:sp>
      <p:sp>
        <p:nvSpPr>
          <p:cNvPr id="5214" name="Rectangle 94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7620000" cy="3886200"/>
          </a:xfrm>
        </p:spPr>
        <p:txBody>
          <a:bodyPr/>
          <a:lstStyle/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>	</a:t>
            </a:r>
            <a:r>
              <a:rPr lang="en-US" sz="2400">
                <a:solidFill>
                  <a:srgbClr val="FF0000"/>
                </a:solidFill>
              </a:rPr>
              <a:t>Task - </a:t>
            </a:r>
            <a:r>
              <a:rPr lang="en-US" sz="2400">
                <a:solidFill>
                  <a:srgbClr val="000000"/>
                </a:solidFill>
              </a:rPr>
              <a:t>an assigned piece of work to be done in 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000000"/>
                </a:solidFill>
              </a:rPr>
              <a:t>a certain period of time 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000000"/>
                </a:solidFill>
              </a:rPr>
              <a:t/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Job - </a:t>
            </a:r>
            <a:r>
              <a:rPr lang="en-US" sz="2400">
                <a:solidFill>
                  <a:srgbClr val="000000"/>
                </a:solidFill>
              </a:rPr>
              <a:t>a piece of work (not necessarily 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000000"/>
                </a:solidFill>
              </a:rPr>
              <a:t>assigned) 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000000"/>
                </a:solidFill>
              </a:rPr>
              <a:t/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Career - </a:t>
            </a:r>
            <a:r>
              <a:rPr lang="en-US" sz="2400">
                <a:solidFill>
                  <a:srgbClr val="000000"/>
                </a:solidFill>
              </a:rPr>
              <a:t>a profession for which one is trained 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>
                <a:solidFill>
                  <a:srgbClr val="000000"/>
                </a:solidFill>
              </a:rPr>
              <a:t>and progresses through over a period of time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9144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Career success is…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HS 123 TM B </a:t>
            </a:r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1828800" y="1981200"/>
            <a:ext cx="6705600" cy="22272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continuously demonstrating those qualities, attributes, and skills necessary</a:t>
            </a:r>
            <a:br>
              <a:rPr lang="en-US" sz="2800" b="1">
                <a:solidFill>
                  <a:srgbClr val="FF0000"/>
                </a:solidFill>
              </a:rPr>
            </a:br>
            <a:r>
              <a:rPr lang="en-US" sz="2800" b="1">
                <a:solidFill>
                  <a:srgbClr val="FF0000"/>
                </a:solidFill>
              </a:rPr>
              <a:t>to succeed in, or further prepare for, a chosen profession while effectively contributing to society.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Task     Job    or     Career </a:t>
            </a:r>
          </a:p>
        </p:txBody>
      </p:sp>
      <p:sp>
        <p:nvSpPr>
          <p:cNvPr id="92201" name="Rectangle 41"/>
          <p:cNvSpPr>
            <a:spLocks noGrp="1" noChangeArrowheads="1"/>
          </p:cNvSpPr>
          <p:nvPr>
            <p:ph type="body" sz="half" idx="1"/>
          </p:nvPr>
        </p:nvSpPr>
        <p:spPr>
          <a:xfrm>
            <a:off x="5029200" y="1371600"/>
            <a:ext cx="3886200" cy="4953000"/>
          </a:xfrm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________11. Biotechnology researcher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________12. Agriculture teacher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________13. Extension agent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________14. Changing an oil filter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________15. University researcher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________16. Inventory specialist at 		          John Deere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________17. Agricultural broadcaster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________18. Lawn care repairperson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________19. Cashier at the agri-supply 	 	           store</a:t>
            </a:r>
            <a:br>
              <a:rPr lang="en-US" sz="1400"/>
            </a:br>
            <a:r>
              <a:rPr lang="en-US" sz="1400"/>
              <a:t/>
            </a:r>
            <a:br>
              <a:rPr lang="en-US" sz="1400"/>
            </a:br>
            <a:r>
              <a:rPr lang="en-US" sz="1400"/>
              <a:t>________20. Installing an irrigation 		          system </a:t>
            </a:r>
          </a:p>
          <a:p>
            <a:pPr>
              <a:lnSpc>
                <a:spcPct val="80000"/>
              </a:lnSpc>
            </a:pPr>
            <a:endParaRPr lang="en-US" sz="1400"/>
          </a:p>
        </p:txBody>
      </p:sp>
      <p:sp>
        <p:nvSpPr>
          <p:cNvPr id="92202" name="Rectangle 42"/>
          <p:cNvSpPr>
            <a:spLocks noGrp="1" noChangeArrowheads="1"/>
          </p:cNvSpPr>
          <p:nvPr>
            <p:ph type="body" sz="half" idx="2"/>
          </p:nvPr>
        </p:nvSpPr>
        <p:spPr>
          <a:xfrm>
            <a:off x="1447800" y="1676400"/>
            <a:ext cx="3657600" cy="4572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600"/>
              <a:t>	________1. Farming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r>
              <a:rPr lang="en-US" sz="1600"/>
              <a:t>________2. Plowing the garden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r>
              <a:rPr lang="en-US" sz="1600"/>
              <a:t>________3. Part-time vet-tech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r>
              <a:rPr lang="en-US" sz="1600"/>
              <a:t>________4. Agricultural sales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r>
              <a:rPr lang="en-US" sz="1600"/>
              <a:t>________5. Environmental 	          scientist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r>
              <a:rPr lang="en-US" sz="1600"/>
              <a:t>________6. Planting a tree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r>
              <a:rPr lang="en-US" sz="1600"/>
              <a:t>________7. Wiring a light switch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r>
              <a:rPr lang="en-US" sz="1600"/>
              <a:t>________8. Summer farm 	          worker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r>
              <a:rPr lang="en-US" sz="1600"/>
              <a:t>________9. Milking cows</a:t>
            </a:r>
            <a:br>
              <a:rPr lang="en-US" sz="1600"/>
            </a:br>
            <a:r>
              <a:rPr lang="en-US" sz="1600"/>
              <a:t/>
            </a:r>
            <a:br>
              <a:rPr lang="en-US" sz="1600"/>
            </a:br>
            <a:r>
              <a:rPr lang="en-US" sz="1600"/>
              <a:t>______10. Watering the plants</a:t>
            </a:r>
            <a:br>
              <a:rPr lang="en-US" sz="1600"/>
            </a:br>
            <a:endParaRPr lang="en-US" sz="1600"/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7143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Assess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4F81798C-63AA-4567-B246-BEECBFF63B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8BE8AE-7E43-4D2F-8972-5698FAACCF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0E5C03-B2E0-495C-BDE1-3F341DCB4EB4}">
  <ds:schemaRefs>
    <ds:schemaRef ds:uri="http://schemas.microsoft.com/office/infopath/2007/PartnerControls"/>
    <ds:schemaRef ds:uri="7d75d6f9-8bd4-4602-97a0-53722360a9f2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1593</TotalTime>
  <Words>60</Words>
  <Application>Microsoft Office PowerPoint</Application>
  <PresentationFormat>On-screen Show (4:3)</PresentationFormat>
  <Paragraphs>24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Lucida Calligraphy</vt:lpstr>
      <vt:lpstr>Times New Roman</vt:lpstr>
      <vt:lpstr>LK Template</vt:lpstr>
      <vt:lpstr>Discovering a New World, Agriculture! </vt:lpstr>
      <vt:lpstr>PowerPoint Presentation</vt:lpstr>
      <vt:lpstr>Career success is… </vt:lpstr>
      <vt:lpstr>Task     Job    or     Career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32</cp:revision>
  <cp:lastPrinted>1601-01-01T00:00:00Z</cp:lastPrinted>
  <dcterms:created xsi:type="dcterms:W3CDTF">2003-11-25T06:13:37Z</dcterms:created>
  <dcterms:modified xsi:type="dcterms:W3CDTF">2018-07-09T19:50:25Z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