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1" r:id="rId5"/>
    <p:sldId id="257" r:id="rId6"/>
    <p:sldId id="262" r:id="rId7"/>
    <p:sldId id="263" r:id="rId8"/>
    <p:sldId id="265" r:id="rId9"/>
    <p:sldId id="264" r:id="rId10"/>
    <p:sldId id="266" r:id="rId11"/>
    <p:sldId id="267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87DE3633-E43F-492F-9F8C-F1C670C408B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B5F3BF6-1A39-4463-BFDF-FE3919F4608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D5B296-5A5C-47C6-A27D-86B436357444}" type="slidenum">
              <a:rPr lang="en-US"/>
              <a:pPr/>
              <a:t>1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2CA12F-0124-46EF-ABD5-D1221A94B934}" type="slidenum">
              <a:rPr lang="en-US"/>
              <a:pPr/>
              <a:t>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E587BE-57DB-4710-802F-272EACF8D755}" type="slidenum">
              <a:rPr lang="en-US"/>
              <a:pPr/>
              <a:t>3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768708-A005-4DFA-B63E-8EBF031CA84E}" type="slidenum">
              <a:rPr lang="en-US"/>
              <a:pPr/>
              <a:t>4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271E95-D527-4B39-82C3-D76C3E9BF0B9}" type="slidenum">
              <a:rPr lang="en-US"/>
              <a:pPr/>
              <a:t>5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6A0FDE-83A7-404B-B993-5576ACC61F8A}" type="slidenum">
              <a:rPr lang="en-US"/>
              <a:pPr/>
              <a:t>6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AC425C-4D43-4458-BE40-68CBF6AA1127}" type="slidenum">
              <a:rPr lang="en-US"/>
              <a:pPr/>
              <a:t>7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9888DD-9E19-414A-96BE-0592ECA75519}" type="slidenum">
              <a:rPr lang="en-US"/>
              <a:pPr/>
              <a:t>8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543800" cy="8382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Taking My Trip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04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Developing My SAE Experience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58674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810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743200"/>
            <a:ext cx="6781800" cy="2971800"/>
          </a:xfrm>
          <a:noFill/>
          <a:ln/>
        </p:spPr>
        <p:txBody>
          <a:bodyPr/>
          <a:lstStyle/>
          <a:p>
            <a:pPr marL="533400" indent="-533400" algn="ctr">
              <a:buFontTx/>
              <a:buNone/>
            </a:pPr>
            <a:r>
              <a:rPr lang="en-US" sz="2800">
                <a:cs typeface="Times New Roman" pitchFamily="18" charset="0"/>
              </a:rPr>
              <a:t>planned practical activities conducted outside of class time, in which students develop and apply agricultural knowledge and skills.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126 TM A</a:t>
            </a:r>
          </a:p>
        </p:txBody>
      </p:sp>
      <p:sp>
        <p:nvSpPr>
          <p:cNvPr id="5214" name="Rectangle 9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14478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Supervised Agricultural Experience is 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7432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3600">
                <a:solidFill>
                  <a:srgbClr val="FF0000"/>
                </a:solidFill>
                <a:cs typeface="Tahoma" pitchFamily="34" charset="0"/>
              </a:rPr>
              <a:t>Entrepreneurship:</a:t>
            </a:r>
            <a:r>
              <a:rPr lang="en-US" sz="3600" i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126 TM B1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2286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Types of Supervised Agricultural Experiences </a:t>
            </a: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1676400" y="3352800"/>
            <a:ext cx="6705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algn="ctr">
              <a:spcBef>
                <a:spcPct val="20000"/>
              </a:spcBef>
            </a:pPr>
            <a:r>
              <a:rPr lang="en-US" sz="2800" b="1">
                <a:latin typeface="Arial" charset="0"/>
                <a:cs typeface="Tahoma" pitchFamily="34" charset="0"/>
              </a:rPr>
              <a:t>  student plans, implements, operates, and assumes financial risks in a farming or agricultural business.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21336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3600">
                <a:solidFill>
                  <a:srgbClr val="FF0000"/>
                </a:solidFill>
                <a:cs typeface="Times New Roman" pitchFamily="18" charset="0"/>
              </a:rPr>
              <a:t>Placement:</a:t>
            </a:r>
            <a:r>
              <a:rPr lang="en-US" sz="3600" i="1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126 TM B2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Types of Supervised Agricultural Experiences </a:t>
            </a:r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1447800" y="3200400"/>
            <a:ext cx="6934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algn="ctr">
              <a:spcBef>
                <a:spcPct val="20000"/>
              </a:spcBef>
            </a:pPr>
            <a:r>
              <a:rPr lang="en-US" sz="2800" b="1">
                <a:latin typeface="Arial" charset="0"/>
                <a:cs typeface="Times New Roman" pitchFamily="18" charset="0"/>
              </a:rPr>
              <a:t>student is placed on farm, ranch, agricultural business, school laboratory, or community facility to provide a learning-by-doing experience; may be paid or unpaid.</a:t>
            </a:r>
            <a:r>
              <a:rPr lang="en-US" sz="2800" b="1">
                <a:latin typeface="Arial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21336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3600">
                <a:solidFill>
                  <a:srgbClr val="FF0000"/>
                </a:solidFill>
                <a:cs typeface="Times New Roman" pitchFamily="18" charset="0"/>
              </a:rPr>
              <a:t>Research:</a:t>
            </a:r>
            <a:r>
              <a:rPr lang="en-US" sz="3600" i="1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126 TM B3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Types of Supervised Agricultural Experiences </a:t>
            </a: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1676400" y="3200400"/>
            <a:ext cx="6705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algn="ctr">
              <a:spcBef>
                <a:spcPct val="20000"/>
              </a:spcBef>
            </a:pPr>
            <a:r>
              <a:rPr lang="en-US" sz="2800" b="1">
                <a:latin typeface="Arial" charset="0"/>
                <a:cs typeface="Times New Roman" pitchFamily="18" charset="0"/>
              </a:rPr>
              <a:t>    student plans and conducts a major agricultural experiment using the scientific process.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2098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3600">
                <a:solidFill>
                  <a:srgbClr val="FF0000"/>
                </a:solidFill>
                <a:cs typeface="Times New Roman" pitchFamily="18" charset="0"/>
              </a:rPr>
              <a:t>Exploratory</a:t>
            </a:r>
            <a:r>
              <a:rPr lang="en-US" sz="3600" i="1">
                <a:solidFill>
                  <a:srgbClr val="FF0000"/>
                </a:solidFill>
                <a:cs typeface="Times New Roman" pitchFamily="18" charset="0"/>
              </a:rPr>
              <a:t>: </a:t>
            </a:r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126 TM B4</a:t>
            </a: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2286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Types of Supervised Agricultural Experiences </a:t>
            </a:r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1447800" y="3429000"/>
            <a:ext cx="6705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algn="ctr">
              <a:spcBef>
                <a:spcPct val="20000"/>
              </a:spcBef>
            </a:pPr>
            <a:r>
              <a:rPr lang="en-US" sz="2800" b="1">
                <a:latin typeface="Arial" charset="0"/>
                <a:cs typeface="Times New Roman" pitchFamily="18" charset="0"/>
              </a:rPr>
              <a:t>   students become literate in an agricultural career area by conducting research.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22098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3600">
                <a:solidFill>
                  <a:srgbClr val="FF0000"/>
                </a:solidFill>
                <a:cs typeface="Times New Roman" pitchFamily="18" charset="0"/>
              </a:rPr>
              <a:t>Improvement: </a:t>
            </a: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126 TM B5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Types of Supervised Agricultural Experiences </a:t>
            </a:r>
          </a:p>
        </p:txBody>
      </p:sp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1143000" y="3124200"/>
            <a:ext cx="7391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algn="ctr">
              <a:spcBef>
                <a:spcPct val="20000"/>
              </a:spcBef>
            </a:pPr>
            <a:r>
              <a:rPr lang="en-US" sz="2800" b="1">
                <a:latin typeface="Arial" charset="0"/>
                <a:cs typeface="Times New Roman" pitchFamily="18" charset="0"/>
              </a:rPr>
              <a:t>	student is involved in learning activities that improve the value or appearance of the place of employment, home, school, or community, the efficiency of the enterprise/business, or living conditions of the family.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2860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3600">
                <a:solidFill>
                  <a:srgbClr val="FF0000"/>
                </a:solidFill>
                <a:cs typeface="Times New Roman" pitchFamily="18" charset="0"/>
              </a:rPr>
              <a:t>Supplemental:</a:t>
            </a:r>
            <a:r>
              <a:rPr lang="en-US" sz="3600" i="1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126 TM B6</a:t>
            </a:r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Types of Supervised Agricultural Experiences </a:t>
            </a:r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990600" y="3200400"/>
            <a:ext cx="7391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algn="ctr">
              <a:spcBef>
                <a:spcPct val="20000"/>
              </a:spcBef>
            </a:pPr>
            <a:r>
              <a:rPr lang="en-US" sz="2800" b="1">
                <a:latin typeface="Arial" charset="0"/>
                <a:cs typeface="Times New Roman" pitchFamily="18" charset="0"/>
              </a:rPr>
              <a:t>	student performs one specific agricultural skill outside of class time; the activity is very specific, does not require a series of steps, and usually requires less than</a:t>
            </a:r>
            <a:br>
              <a:rPr lang="en-US" sz="2800" b="1">
                <a:latin typeface="Arial" charset="0"/>
                <a:cs typeface="Times New Roman" pitchFamily="18" charset="0"/>
              </a:rPr>
            </a:br>
            <a:r>
              <a:rPr lang="en-US" sz="2800" b="1">
                <a:latin typeface="Arial" charset="0"/>
                <a:cs typeface="Times New Roman" pitchFamily="18" charset="0"/>
              </a:rPr>
              <a:t>a day.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885CA6-9881-4242-BAC2-A3E78AA7BFEA}">
  <ds:schemaRefs>
    <ds:schemaRef ds:uri="http://schemas.openxmlformats.org/package/2006/metadata/core-properties"/>
    <ds:schemaRef ds:uri="7d75d6f9-8bd4-4602-97a0-53722360a9f2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37F0DF0-A05B-4CE1-8BEC-4373C9A953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B89DC4-BFB4-4E1E-A88C-451E3235D8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2302</TotalTime>
  <Words>220</Words>
  <Application>Microsoft Office PowerPoint</Application>
  <PresentationFormat>On-screen Show (4:3)</PresentationFormat>
  <Paragraphs>54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Lucida Calligraphy</vt:lpstr>
      <vt:lpstr>Tahoma</vt:lpstr>
      <vt:lpstr>Times New Roman</vt:lpstr>
      <vt:lpstr>LK Template</vt:lpstr>
      <vt:lpstr>Taking My Trip </vt:lpstr>
      <vt:lpstr>Supervised Agricultural Experience is … </vt:lpstr>
      <vt:lpstr>Types of Supervised Agricultural Experiences </vt:lpstr>
      <vt:lpstr>Types of Supervised Agricultural Experiences </vt:lpstr>
      <vt:lpstr>Types of Supervised Agricultural Experiences </vt:lpstr>
      <vt:lpstr>Types of Supervised Agricultural Experiences </vt:lpstr>
      <vt:lpstr>Types of Supervised Agricultural Experiences </vt:lpstr>
      <vt:lpstr>Types of Supervised Agricultural Experiences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47</cp:revision>
  <cp:lastPrinted>1601-01-01T00:00:00Z</cp:lastPrinted>
  <dcterms:created xsi:type="dcterms:W3CDTF">2003-11-25T06:13:37Z</dcterms:created>
  <dcterms:modified xsi:type="dcterms:W3CDTF">2018-07-09T19:51:38Z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