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61" r:id="rId6"/>
    <p:sldId id="257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4" d="100"/>
          <a:sy n="94" d="100"/>
        </p:scale>
        <p:origin x="888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7DFFAD5-3E4D-44C7-AE69-7E65641AB2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0027FC9-A0FA-4AAD-8602-839A2E9248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EE18AD-449F-4FD1-B310-054C1237BA02}" type="slidenum">
              <a:rPr lang="en-US"/>
              <a:pPr/>
              <a:t>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097597-4DF3-47E0-B6F5-62313F44906B}" type="slidenum">
              <a:rPr lang="en-US"/>
              <a:pPr/>
              <a:t>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630E41-ED5E-44AD-938C-358A6C1404BA}" type="slidenum">
              <a:rPr lang="en-US"/>
              <a:pPr/>
              <a:t>3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7D9CEB-1FC5-44CE-9E12-E9526AD4EE30}" type="slidenum">
              <a:rPr lang="en-US"/>
              <a:pPr/>
              <a:t>4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5CEE6-D6EE-43DF-B1AB-F9BE2F853D88}" type="slidenum">
              <a:rPr lang="en-US"/>
              <a:pPr/>
              <a:t>5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Choosing My Vehicle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0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Planning My SAE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76400"/>
            <a:ext cx="7162800" cy="4572000"/>
          </a:xfrm>
          <a:noFill/>
          <a:ln/>
        </p:spPr>
        <p:txBody>
          <a:bodyPr/>
          <a:lstStyle/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Goals:</a:t>
            </a:r>
          </a:p>
          <a:p>
            <a:pPr marL="533400" indent="-533400" algn="just">
              <a:buFontTx/>
              <a:buNone/>
            </a:pPr>
            <a:r>
              <a:rPr lang="en-US" sz="2800"/>
              <a:t>	an objective; something you wish to accomplish </a:t>
            </a:r>
            <a:endParaRPr lang="en-US" sz="2800">
              <a:cs typeface="Times New Roman" pitchFamily="18" charset="0"/>
            </a:endParaRPr>
          </a:p>
          <a:p>
            <a:pPr marL="533400" indent="-533400" algn="just"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Short-term Goals:</a:t>
            </a:r>
          </a:p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 sz="2800">
                <a:cs typeface="Times New Roman" pitchFamily="18" charset="0"/>
              </a:rPr>
              <a:t>accomplish in one year or less</a:t>
            </a:r>
          </a:p>
          <a:p>
            <a:pPr marL="533400" indent="-533400" algn="just">
              <a:buFontTx/>
              <a:buNone/>
            </a:pPr>
            <a:r>
              <a:rPr lang="en-US" sz="2800"/>
              <a:t>	</a:t>
            </a:r>
          </a:p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Long-term Goals:</a:t>
            </a:r>
            <a:r>
              <a:rPr lang="en-US" sz="2800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533400" indent="-533400" algn="just">
              <a:buFontTx/>
              <a:buNone/>
            </a:pPr>
            <a:r>
              <a:rPr lang="en-US" sz="2800" b="0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 sz="2800">
                <a:cs typeface="Times New Roman" pitchFamily="18" charset="0"/>
              </a:rPr>
              <a:t>accomplish over the next 3-5 years</a:t>
            </a: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1524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127 TM A1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Terms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76400"/>
            <a:ext cx="7620000" cy="4572000"/>
          </a:xfrm>
          <a:noFill/>
          <a:ln/>
        </p:spPr>
        <p:txBody>
          <a:bodyPr/>
          <a:lstStyle/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Resources:</a:t>
            </a:r>
          </a:p>
          <a:p>
            <a:pPr marL="533400" indent="-533400" algn="just">
              <a:buFontTx/>
              <a:buNone/>
            </a:pPr>
            <a:r>
              <a:rPr lang="en-US" sz="2800"/>
              <a:t>	opportunities, activities or relationships</a:t>
            </a:r>
            <a:endParaRPr lang="en-US" sz="2800">
              <a:cs typeface="Times New Roman" pitchFamily="18" charset="0"/>
            </a:endParaRPr>
          </a:p>
          <a:p>
            <a:pPr marL="533400" indent="-533400" algn="just"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Planning:</a:t>
            </a:r>
          </a:p>
          <a:p>
            <a:pPr marL="533400" indent="-533400" algn="just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 sz="2800">
                <a:cs typeface="Times New Roman" pitchFamily="18" charset="0"/>
              </a:rPr>
              <a:t>Step-by-step process</a:t>
            </a:r>
          </a:p>
          <a:p>
            <a:pPr marL="533400" indent="-533400" algn="just">
              <a:buFontTx/>
              <a:buNone/>
            </a:pPr>
            <a:r>
              <a:rPr lang="en-US" sz="2800"/>
              <a:t>	</a:t>
            </a:r>
          </a:p>
          <a:p>
            <a:pPr marL="533400" indent="-533400" algn="just">
              <a:buFontTx/>
              <a:buNone/>
            </a:pP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1524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127 TM A1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Terms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127 TM A2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My Career Goal Planning Sheet </a:t>
            </a:r>
            <a:r>
              <a:rPr lang="en-US" sz="3800" b="1">
                <a:cs typeface="Times New Roman" pitchFamily="18" charset="0"/>
              </a:rPr>
              <a:t>(example)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676400" y="2590800"/>
            <a:ext cx="7239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3000" b="1">
                <a:latin typeface="Arial" charset="0"/>
                <a:cs typeface="Times New Roman" pitchFamily="18" charset="0"/>
              </a:rPr>
              <a:t>Career Cluster Interest Area:</a:t>
            </a:r>
            <a:r>
              <a:rPr lang="en-US" sz="3000">
                <a:latin typeface="Arial" charset="0"/>
                <a:cs typeface="Times New Roman" pitchFamily="18" charset="0"/>
              </a:rPr>
              <a:t>  </a:t>
            </a:r>
            <a:r>
              <a:rPr lang="en-US" sz="3000" i="1">
                <a:latin typeface="Arial" charset="0"/>
                <a:cs typeface="Times New Roman" pitchFamily="18" charset="0"/>
              </a:rPr>
              <a:t>Agribusiness Systems</a:t>
            </a:r>
            <a:endParaRPr lang="en-US" sz="3000">
              <a:latin typeface="Arial" charset="0"/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3000" b="1">
                <a:latin typeface="Arial" charset="0"/>
                <a:cs typeface="Times New Roman" pitchFamily="18" charset="0"/>
              </a:rPr>
              <a:t>Career(s) of Interest to Me:</a:t>
            </a:r>
            <a:r>
              <a:rPr lang="en-US" sz="3000">
                <a:latin typeface="Arial" charset="0"/>
                <a:cs typeface="Times New Roman" pitchFamily="18" charset="0"/>
              </a:rPr>
              <a:t>  </a:t>
            </a:r>
            <a:r>
              <a:rPr lang="en-US" sz="3000" i="1">
                <a:latin typeface="Arial" charset="0"/>
                <a:cs typeface="Times New Roman" pitchFamily="18" charset="0"/>
              </a:rPr>
              <a:t>Agricultural Sales Representative</a:t>
            </a:r>
          </a:p>
          <a:p>
            <a:pPr marL="533400" indent="-533400">
              <a:spcBef>
                <a:spcPct val="20000"/>
              </a:spcBef>
            </a:pPr>
            <a:endParaRPr lang="en-US" sz="3000" i="1">
              <a:latin typeface="Arial" charset="0"/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3000">
                <a:latin typeface="Arial" charset="0"/>
                <a:cs typeface="Times New Roman" pitchFamily="18" charset="0"/>
              </a:rPr>
              <a:t>	</a:t>
            </a:r>
            <a:endParaRPr lang="en-US" sz="3000">
              <a:latin typeface="Arial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2286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127 TM A2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My Career Goal Planning Sheet </a:t>
            </a:r>
            <a:r>
              <a:rPr lang="en-US" sz="3800" b="1">
                <a:cs typeface="Times New Roman" pitchFamily="18" charset="0"/>
              </a:rPr>
              <a:t>(example)</a:t>
            </a: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1600200" y="2133600"/>
            <a:ext cx="7391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200" b="1" u="sng">
                <a:latin typeface="Arial" charset="0"/>
                <a:cs typeface="Times New Roman" pitchFamily="18" charset="0"/>
              </a:rPr>
              <a:t>Short-Term Goals</a:t>
            </a:r>
          </a:p>
          <a:p>
            <a:pPr marL="533400" indent="-533400">
              <a:spcBef>
                <a:spcPct val="20000"/>
              </a:spcBef>
            </a:pPr>
            <a:endParaRPr lang="en-US" sz="2200" b="1" i="1" u="sng">
              <a:latin typeface="Arial" charset="0"/>
              <a:cs typeface="Tahoma" pitchFamily="34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22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Goal 1</a:t>
            </a:r>
            <a:r>
              <a:rPr lang="en-US" sz="2200">
                <a:latin typeface="Arial" charset="0"/>
                <a:cs typeface="Times New Roman" pitchFamily="18" charset="0"/>
              </a:rPr>
              <a:t>  </a:t>
            </a:r>
            <a:r>
              <a:rPr lang="en-US" sz="2200" i="1">
                <a:latin typeface="Arial" charset="0"/>
                <a:cs typeface="Times New Roman" pitchFamily="18" charset="0"/>
              </a:rPr>
              <a:t>Spend a day a the local hardware store to learn about sales and service.</a:t>
            </a:r>
            <a:r>
              <a:rPr lang="en-US" sz="2200">
                <a:latin typeface="Arial" charset="0"/>
                <a:cs typeface="Times New Roman" pitchFamily="18" charset="0"/>
              </a:rPr>
              <a:t>	</a:t>
            </a:r>
          </a:p>
          <a:p>
            <a:pPr marL="533400" indent="-533400">
              <a:spcBef>
                <a:spcPct val="20000"/>
              </a:spcBef>
            </a:pPr>
            <a:r>
              <a:rPr lang="en-US" sz="2200">
                <a:latin typeface="Arial" charset="0"/>
                <a:cs typeface="Times New Roman" pitchFamily="18" charset="0"/>
              </a:rPr>
              <a:t>	</a:t>
            </a:r>
          </a:p>
          <a:p>
            <a:pPr marL="533400" indent="-533400">
              <a:spcBef>
                <a:spcPct val="20000"/>
              </a:spcBef>
            </a:pPr>
            <a:r>
              <a:rPr lang="en-US" sz="22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Action Steps</a:t>
            </a:r>
            <a:r>
              <a:rPr lang="en-US" sz="2200">
                <a:latin typeface="Arial" charset="0"/>
                <a:cs typeface="Times New Roman" pitchFamily="18" charset="0"/>
              </a:rPr>
              <a:t>  </a:t>
            </a:r>
            <a:r>
              <a:rPr lang="en-US" sz="2200" i="1">
                <a:latin typeface="Arial" charset="0"/>
                <a:cs typeface="Times New Roman" pitchFamily="18" charset="0"/>
              </a:rPr>
              <a:t>Call the local hardware store owner and ask for a time that I can come and spend a day with him as a part of my SAE experience.</a:t>
            </a:r>
            <a:r>
              <a:rPr lang="en-US" sz="2200">
                <a:latin typeface="Arial" charset="0"/>
                <a:cs typeface="Times New Roman" pitchFamily="18" charset="0"/>
              </a:rPr>
              <a:t>	</a:t>
            </a:r>
          </a:p>
          <a:p>
            <a:pPr marL="533400" indent="-533400">
              <a:spcBef>
                <a:spcPct val="20000"/>
              </a:spcBef>
            </a:pPr>
            <a:endParaRPr lang="en-US" sz="2200">
              <a:latin typeface="Arial" charset="0"/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22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Timeline</a:t>
            </a:r>
            <a:r>
              <a:rPr lang="en-US" sz="2200">
                <a:latin typeface="Arial" charset="0"/>
                <a:cs typeface="Times New Roman" pitchFamily="18" charset="0"/>
              </a:rPr>
              <a:t>  </a:t>
            </a:r>
            <a:r>
              <a:rPr lang="en-US" sz="2200" i="1">
                <a:latin typeface="Arial" charset="0"/>
                <a:cs typeface="Times New Roman" pitchFamily="18" charset="0"/>
              </a:rPr>
              <a:t>Contact during the first week of September; conduct visit by October 1.</a:t>
            </a:r>
            <a:r>
              <a:rPr lang="en-US" sz="2200">
                <a:latin typeface="Arial" charset="0"/>
                <a:cs typeface="Times New Roman" pitchFamily="18" charset="0"/>
              </a:rPr>
              <a:t>	</a:t>
            </a:r>
            <a:endParaRPr lang="en-US" sz="2200">
              <a:latin typeface="Arial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DocumentID xmlns="809f0c3a-a6b0-407f-bb75-1acf1bf835d5" xsi:nil="true"/>
    <Comments xmlns="809f0c3a-a6b0-407f-bb75-1acf1bf835d5" xsi:nil="true"/>
    <QFMSP_x0020_source_x0020_name xmlns="809f0c3a-a6b0-407f-bb75-1acf1bf835d5" xsi:nil="true"/>
    <FromServer xmlns="809f0c3a-a6b0-407f-bb75-1acf1bf835d5" xsi:nil="true"/>
    <Department xmlns="809f0c3a-a6b0-407f-bb75-1acf1bf835d5">(No department)</Departmen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32DBAA3F9EC04095EFF51A56C7C102" ma:contentTypeVersion="9" ma:contentTypeDescription="Create a new document." ma:contentTypeScope="" ma:versionID="4daacca6bdc2cecc94c8aac8876f7d32">
  <xsd:schema xmlns:xsd="http://www.w3.org/2001/XMLSchema" xmlns:xs="http://www.w3.org/2001/XMLSchema" xmlns:p="http://schemas.microsoft.com/office/2006/metadata/properties" xmlns:ns2="809f0c3a-a6b0-407f-bb75-1acf1bf835d5" targetNamespace="http://schemas.microsoft.com/office/2006/metadata/properties" ma:root="true" ma:fieldsID="df395b226b9d67fabe2d6c10a5a576c5" ns2:_="">
    <xsd:import namespace="809f0c3a-a6b0-407f-bb75-1acf1bf835d5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9f0c3a-a6b0-407f-bb75-1acf1bf835d5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847AAE-6EC7-41AB-A06B-2AA2A24008E1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809f0c3a-a6b0-407f-bb75-1acf1bf835d5"/>
    <ds:schemaRef ds:uri="http://purl.org/dc/elements/1.1/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55C7218-459F-4BCE-8716-03E285DBDE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DE8000-448C-44E5-9196-3026BB6899A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0D1E77F-DD62-4EBE-B11C-278CBF542E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9f0c3a-a6b0-407f-bb75-1acf1bf83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2316</TotalTime>
  <Words>108</Words>
  <Application>Microsoft Office PowerPoint</Application>
  <PresentationFormat>On-screen Show (4:3)</PresentationFormat>
  <Paragraphs>51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Lucida Calligraphy</vt:lpstr>
      <vt:lpstr>Tahoma</vt:lpstr>
      <vt:lpstr>Times New Roman</vt:lpstr>
      <vt:lpstr>LK Template</vt:lpstr>
      <vt:lpstr>Choosing My Vehicle </vt:lpstr>
      <vt:lpstr>Terms </vt:lpstr>
      <vt:lpstr>Terms </vt:lpstr>
      <vt:lpstr>My Career Goal Planning Sheet (example)</vt:lpstr>
      <vt:lpstr>My Career Goal Planning Sheet (example)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keywords/>
  <dc:description/>
  <cp:lastModifiedBy>ffa\aweinrich</cp:lastModifiedBy>
  <cp:revision>54</cp:revision>
  <cp:lastPrinted>1601-01-01T00:00:00Z</cp:lastPrinted>
  <dcterms:created xsi:type="dcterms:W3CDTF">2003-11-25T06:13:37Z</dcterms:created>
  <dcterms:modified xsi:type="dcterms:W3CDTF">2018-07-10T17:48:11Z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0x010100A532DBAA3F9EC04095EFF51A56C7C102</vt:lpwstr>
  </property>
  <property fmtid="{D5CDD505-2E9C-101B-9397-08002B2CF9AE}" pid="5" name="Order">
    <vt:r8>719300</vt:r8>
  </property>
  <property fmtid="{D5CDD505-2E9C-101B-9397-08002B2CF9AE}" pid="6" name="xd_ProgID">
    <vt:lpwstr/>
  </property>
  <property fmtid="{D5CDD505-2E9C-101B-9397-08002B2CF9AE}" pid="7" name="_dlc_DocId">
    <vt:lpwstr>SW4KYETR3YQQ-7-1764</vt:lpwstr>
  </property>
  <property fmtid="{D5CDD505-2E9C-101B-9397-08002B2CF9AE}" pid="8" name="_dlc_DocIdUrl">
    <vt:lpwstr>https://ffanet.ffa.org/sites/education/_layouts/15/DocIdRedir.aspx?ID=SW4KYETR3YQQ-7-1764, SW4KYETR3YQQ-7-1764</vt:lpwstr>
  </property>
  <property fmtid="{D5CDD505-2E9C-101B-9397-08002B2CF9AE}" pid="9" name="TemplateUrl">
    <vt:lpwstr/>
  </property>
  <property fmtid="{D5CDD505-2E9C-101B-9397-08002B2CF9AE}" pid="10" name="_dlc_DocIdItemGuid">
    <vt:lpwstr>36f66eaf-48ec-4e70-a74e-7c2220ed4647</vt:lpwstr>
  </property>
</Properties>
</file>