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257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1D66BA7-C776-4FA7-B0D9-1BD7E26307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6FD534A-799E-4225-85B3-F207FD6408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C8EA97-FEAD-4455-8FD5-2AC8A64DA689}" type="slidenum">
              <a:rPr lang="en-US"/>
              <a:pPr/>
              <a:t>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E5A6D-247D-46A9-A57B-D943E4706730}" type="slidenum">
              <a:rPr lang="en-US"/>
              <a:pPr/>
              <a:t>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843C9F-600B-4660-86AA-87F66B76F245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F7EED2-0788-4A74-B3E8-A2314640F7DD}" type="slidenum">
              <a:rPr lang="en-US"/>
              <a:pPr/>
              <a:t>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1F502-34F5-4EB5-8EF4-B07E0877B530}" type="slidenum">
              <a:rPr lang="en-US"/>
              <a:pPr/>
              <a:t>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0AB88D-BBDC-4CAB-AB2B-A7CF3CF95D00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A4CD4E-E199-4C60-A60B-EDE230BDDD1D}" type="slidenum">
              <a:rPr lang="en-US"/>
              <a:pPr/>
              <a:t>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15240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Enjoying the Ride – Keeping Fuel in the Tank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052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Introduction to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362200"/>
            <a:ext cx="6096000" cy="2743200"/>
          </a:xfrm>
          <a:noFill/>
          <a:ln/>
        </p:spPr>
        <p:txBody>
          <a:bodyPr/>
          <a:lstStyle/>
          <a:p>
            <a:pPr marL="533400" indent="-533400" algn="just"/>
            <a:r>
              <a:rPr lang="en-US">
                <a:cs typeface="Times New Roman" pitchFamily="18" charset="0"/>
              </a:rPr>
              <a:t>Discovery FFA Degree</a:t>
            </a:r>
          </a:p>
          <a:p>
            <a:pPr marL="533400" indent="-533400" algn="just"/>
            <a:r>
              <a:rPr lang="en-US">
                <a:cs typeface="Times New Roman" pitchFamily="18" charset="0"/>
              </a:rPr>
              <a:t>Greenhand FFA Degree</a:t>
            </a:r>
          </a:p>
          <a:p>
            <a:pPr marL="533400" indent="-533400" algn="just"/>
            <a:r>
              <a:rPr lang="en-US">
                <a:cs typeface="Times New Roman" pitchFamily="18" charset="0"/>
              </a:rPr>
              <a:t>Chapter FFA Degree</a:t>
            </a:r>
            <a:endParaRPr lang="en-US" i="1">
              <a:cs typeface="Tahoma" pitchFamily="34" charset="0"/>
            </a:endParaRPr>
          </a:p>
          <a:p>
            <a:pPr marL="533400" indent="-533400" algn="just"/>
            <a:r>
              <a:rPr lang="en-US">
                <a:cs typeface="Times New Roman" pitchFamily="18" charset="0"/>
              </a:rPr>
              <a:t>State FFA Degree</a:t>
            </a:r>
          </a:p>
          <a:p>
            <a:pPr marL="533400" indent="-533400"/>
            <a:r>
              <a:rPr lang="en-US">
                <a:cs typeface="Times New Roman" pitchFamily="18" charset="0"/>
              </a:rPr>
              <a:t>American FFA Degree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TM A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FFA Degree Program: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TM A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FFA Proficiency Awards: </a:t>
            </a: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Agricultural Communications </a:t>
            </a:r>
          </a:p>
          <a:p>
            <a:pPr>
              <a:lnSpc>
                <a:spcPct val="80000"/>
              </a:lnSpc>
            </a:pPr>
            <a:r>
              <a:rPr lang="en-US" sz="2400"/>
              <a:t>Agricultural Mechanization and Technical Systems Cluster </a:t>
            </a:r>
          </a:p>
          <a:p>
            <a:pPr>
              <a:lnSpc>
                <a:spcPct val="80000"/>
              </a:lnSpc>
            </a:pPr>
            <a:r>
              <a:rPr lang="en-US" sz="2400"/>
              <a:t>Agricultural Processing </a:t>
            </a:r>
          </a:p>
          <a:p>
            <a:pPr>
              <a:lnSpc>
                <a:spcPct val="80000"/>
              </a:lnSpc>
            </a:pPr>
            <a:r>
              <a:rPr lang="en-US" sz="2400"/>
              <a:t>Agricultural Sales and/or Service Cluster </a:t>
            </a:r>
          </a:p>
          <a:p>
            <a:pPr>
              <a:lnSpc>
                <a:spcPct val="80000"/>
              </a:lnSpc>
            </a:pPr>
            <a:r>
              <a:rPr lang="en-US" sz="2400"/>
              <a:t>Aquaculture </a:t>
            </a:r>
          </a:p>
          <a:p>
            <a:pPr>
              <a:lnSpc>
                <a:spcPct val="80000"/>
              </a:lnSpc>
            </a:pPr>
            <a:r>
              <a:rPr lang="en-US" sz="2400"/>
              <a:t>Beef Production </a:t>
            </a:r>
          </a:p>
          <a:p>
            <a:pPr>
              <a:lnSpc>
                <a:spcPct val="80000"/>
              </a:lnSpc>
            </a:pPr>
            <a:r>
              <a:rPr lang="en-US" sz="2400"/>
              <a:t>Dairy Production </a:t>
            </a:r>
          </a:p>
          <a:p>
            <a:pPr>
              <a:lnSpc>
                <a:spcPct val="80000"/>
              </a:lnSpc>
            </a:pPr>
            <a:r>
              <a:rPr lang="en-US" sz="2400"/>
              <a:t>Diversified Agricultural Production </a:t>
            </a:r>
          </a:p>
          <a:p>
            <a:pPr>
              <a:lnSpc>
                <a:spcPct val="80000"/>
              </a:lnSpc>
            </a:pPr>
            <a:r>
              <a:rPr lang="en-US" sz="2400"/>
              <a:t>Diversified Crop Production </a:t>
            </a:r>
          </a:p>
          <a:p>
            <a:pPr>
              <a:lnSpc>
                <a:spcPct val="80000"/>
              </a:lnSpc>
            </a:pPr>
            <a:r>
              <a:rPr lang="en-US" sz="2400"/>
              <a:t>Diversified Horticulture </a:t>
            </a:r>
          </a:p>
          <a:p>
            <a:pPr>
              <a:lnSpc>
                <a:spcPct val="80000"/>
              </a:lnSpc>
            </a:pPr>
            <a:r>
              <a:rPr lang="en-US" sz="2400"/>
              <a:t>Diversified Livestock Production </a:t>
            </a:r>
          </a:p>
          <a:p>
            <a:pPr>
              <a:lnSpc>
                <a:spcPct val="80000"/>
              </a:lnSpc>
            </a:pPr>
            <a:r>
              <a:rPr lang="en-US" sz="2400"/>
              <a:t>Emerging Agricultural Technology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TM A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FFA Proficiency Awards: 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219200"/>
            <a:ext cx="76200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Environmental Science and Natural Resources Management </a:t>
            </a:r>
          </a:p>
          <a:p>
            <a:pPr>
              <a:lnSpc>
                <a:spcPct val="90000"/>
              </a:lnSpc>
            </a:pPr>
            <a:r>
              <a:rPr lang="en-US" sz="2000"/>
              <a:t>Equine Science </a:t>
            </a:r>
          </a:p>
          <a:p>
            <a:pPr>
              <a:lnSpc>
                <a:spcPct val="90000"/>
              </a:lnSpc>
            </a:pPr>
            <a:r>
              <a:rPr lang="en-US" sz="2000"/>
              <a:t>Fiber and Oil Crop Production </a:t>
            </a:r>
          </a:p>
          <a:p>
            <a:pPr>
              <a:lnSpc>
                <a:spcPct val="90000"/>
              </a:lnSpc>
            </a:pPr>
            <a:r>
              <a:rPr lang="en-US" sz="2000"/>
              <a:t>Floriculture </a:t>
            </a:r>
          </a:p>
          <a:p>
            <a:pPr>
              <a:lnSpc>
                <a:spcPct val="90000"/>
              </a:lnSpc>
            </a:pPr>
            <a:r>
              <a:rPr lang="en-US" sz="2000"/>
              <a:t>Food Science and Technology </a:t>
            </a:r>
          </a:p>
          <a:p>
            <a:pPr>
              <a:lnSpc>
                <a:spcPct val="90000"/>
              </a:lnSpc>
            </a:pPr>
            <a:r>
              <a:rPr lang="en-US" sz="2000"/>
              <a:t>Forage Production </a:t>
            </a:r>
          </a:p>
          <a:p>
            <a:pPr>
              <a:lnSpc>
                <a:spcPct val="90000"/>
              </a:lnSpc>
            </a:pPr>
            <a:r>
              <a:rPr lang="en-US" sz="2000"/>
              <a:t>Forest Management and Products </a:t>
            </a:r>
          </a:p>
          <a:p>
            <a:pPr>
              <a:lnSpc>
                <a:spcPct val="90000"/>
              </a:lnSpc>
            </a:pPr>
            <a:r>
              <a:rPr lang="en-US" sz="2000"/>
              <a:t>Fruit and/or Vegetable Cluster </a:t>
            </a:r>
          </a:p>
          <a:p>
            <a:pPr>
              <a:lnSpc>
                <a:spcPct val="90000"/>
              </a:lnSpc>
            </a:pPr>
            <a:r>
              <a:rPr lang="en-US" sz="2000"/>
              <a:t>Grain Production </a:t>
            </a:r>
          </a:p>
          <a:p>
            <a:pPr>
              <a:lnSpc>
                <a:spcPct val="90000"/>
              </a:lnSpc>
            </a:pPr>
            <a:r>
              <a:rPr lang="en-US" sz="2000"/>
              <a:t>Home and/or Community Development </a:t>
            </a:r>
          </a:p>
          <a:p>
            <a:pPr>
              <a:lnSpc>
                <a:spcPct val="90000"/>
              </a:lnSpc>
            </a:pPr>
            <a:r>
              <a:rPr lang="en-US" sz="2000"/>
              <a:t>Landscape Management </a:t>
            </a:r>
          </a:p>
          <a:p>
            <a:pPr>
              <a:lnSpc>
                <a:spcPct val="90000"/>
              </a:lnSpc>
            </a:pPr>
            <a:r>
              <a:rPr lang="en-US" sz="2000"/>
              <a:t>Nursery Operations </a:t>
            </a:r>
          </a:p>
          <a:p>
            <a:pPr>
              <a:lnSpc>
                <a:spcPct val="90000"/>
              </a:lnSpc>
            </a:pPr>
            <a:r>
              <a:rPr lang="en-US" sz="2000"/>
              <a:t>Outdoor Recreation </a:t>
            </a:r>
          </a:p>
          <a:p>
            <a:pPr>
              <a:lnSpc>
                <a:spcPct val="90000"/>
              </a:lnSpc>
            </a:pPr>
            <a:r>
              <a:rPr lang="en-US" sz="2000"/>
              <a:t>Poultry Production </a:t>
            </a:r>
          </a:p>
          <a:p>
            <a:pPr>
              <a:lnSpc>
                <a:spcPct val="90000"/>
              </a:lnSpc>
            </a:pPr>
            <a:r>
              <a:rPr lang="en-US" sz="2000"/>
              <a:t>Sheep Production 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TM 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FFA Proficiency Awards: </a:t>
            </a:r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4191000"/>
          </a:xfrm>
        </p:spPr>
        <p:txBody>
          <a:bodyPr/>
          <a:lstStyle/>
          <a:p>
            <a:r>
              <a:rPr lang="en-US" sz="2800"/>
              <a:t>Small Animal Production and Care </a:t>
            </a:r>
          </a:p>
          <a:p>
            <a:r>
              <a:rPr lang="en-US" sz="2800"/>
              <a:t>Specialty Animal Production </a:t>
            </a:r>
          </a:p>
          <a:p>
            <a:r>
              <a:rPr lang="en-US" sz="2800"/>
              <a:t>Specialty Crop Production </a:t>
            </a:r>
          </a:p>
          <a:p>
            <a:r>
              <a:rPr lang="en-US" sz="2800"/>
              <a:t>Swine Production </a:t>
            </a:r>
          </a:p>
          <a:p>
            <a:r>
              <a:rPr lang="en-US" sz="2800"/>
              <a:t>Turf Grass Management </a:t>
            </a:r>
          </a:p>
          <a:p>
            <a:r>
              <a:rPr lang="en-US" sz="2800"/>
              <a:t>Wildlife Production and Management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0648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Rank Low to High 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/>
              <a:t>	________ American FFA Degree</a:t>
            </a:r>
            <a:br>
              <a:rPr lang="en-US" sz="2400"/>
            </a:br>
            <a:endParaRPr lang="en-US" sz="2400"/>
          </a:p>
          <a:p>
            <a:pPr>
              <a:buFontTx/>
              <a:buNone/>
            </a:pPr>
            <a:r>
              <a:rPr lang="en-US" sz="2400"/>
              <a:t>	________ State FFA Degree</a:t>
            </a:r>
            <a:br>
              <a:rPr lang="en-US" sz="2400"/>
            </a:br>
            <a:endParaRPr lang="en-US" sz="2400"/>
          </a:p>
          <a:p>
            <a:pPr>
              <a:buFontTx/>
              <a:buNone/>
            </a:pPr>
            <a:r>
              <a:rPr lang="en-US" sz="2400"/>
              <a:t>	________ Greenhand FFA Degree</a:t>
            </a:r>
            <a:br>
              <a:rPr lang="en-US" sz="2400"/>
            </a:br>
            <a:endParaRPr lang="en-US" sz="2400"/>
          </a:p>
          <a:p>
            <a:pPr>
              <a:buFontTx/>
              <a:buNone/>
            </a:pPr>
            <a:r>
              <a:rPr lang="en-US" sz="2400"/>
              <a:t>	________ Discovery FFA Degree</a:t>
            </a:r>
            <a:br>
              <a:rPr lang="en-US" sz="2400"/>
            </a:br>
            <a:endParaRPr lang="en-US" sz="2400"/>
          </a:p>
          <a:p>
            <a:pPr>
              <a:buFontTx/>
              <a:buNone/>
            </a:pPr>
            <a:r>
              <a:rPr lang="en-US" sz="2400"/>
              <a:t>	________ Chapter FFA Degree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0648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130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Show what you Know!! </a:t>
            </a:r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4648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1. The FFA proficiency award program recognizes achievement in ________.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2. There are approximately ____ proficiency awards.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3. There are _________ national finalists chosen for proficiency awards each year by the National FFA</a:t>
            </a:r>
            <a:br>
              <a:rPr lang="en-US" sz="2000"/>
            </a:br>
            <a:r>
              <a:rPr lang="en-US" sz="2000"/>
              <a:t>      Organization.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4. The highest degree FFA offers is the _____________ FFA Degree.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5. The _____________ FFA Degree was developed for middle school students.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E1441-39B3-40AD-8392-28074E7329CE}">
  <ds:schemaRefs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d75d6f9-8bd4-4602-97a0-53722360a9f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A9FFFAC-7F36-40F9-8CF1-922A9DBBC5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79ECC8-FD92-4467-B871-1AEF00F41B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2354</TotalTime>
  <Words>206</Words>
  <Application>Microsoft Office PowerPoint</Application>
  <PresentationFormat>On-screen Show (4:3)</PresentationFormat>
  <Paragraphs>82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Lucida Calligraphy</vt:lpstr>
      <vt:lpstr>Tahoma</vt:lpstr>
      <vt:lpstr>Times New Roman</vt:lpstr>
      <vt:lpstr>LK Template</vt:lpstr>
      <vt:lpstr>Enjoying the Ride – Keeping Fuel in the Tank </vt:lpstr>
      <vt:lpstr>FFA Degree Program: </vt:lpstr>
      <vt:lpstr>FFA Proficiency Awards: </vt:lpstr>
      <vt:lpstr>FFA Proficiency Awards: </vt:lpstr>
      <vt:lpstr>FFA Proficiency Awards: </vt:lpstr>
      <vt:lpstr>Rank Low to High </vt:lpstr>
      <vt:lpstr>Show what you Know!!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54</cp:revision>
  <cp:lastPrinted>1601-01-01T00:00:00Z</cp:lastPrinted>
  <dcterms:created xsi:type="dcterms:W3CDTF">2003-11-25T06:13:37Z</dcterms:created>
  <dcterms:modified xsi:type="dcterms:W3CDTF">2018-07-09T19:53:41Z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