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9" r:id="rId7"/>
    <p:sldId id="261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4E2E74A1-5A07-4DB3-834F-520A43241A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242E0EF-4337-4E0E-9500-76FD6390D4A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429CCB-9E7C-45E3-AFB9-B9436E14CDA9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C027E3-9E95-47AF-A8FE-4F40DB08073E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DCB4F1-AD09-45AE-A3A8-1B8570ECA183}" type="slidenum">
              <a:rPr lang="en-US"/>
              <a:pPr/>
              <a:t>3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EB0F3D-6DCC-4A50-94FF-0B334A53E365}" type="slidenum">
              <a:rPr lang="en-US"/>
              <a:pPr/>
              <a:t>4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Using Creativity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How do I begin to grow?</a:t>
            </a:r>
          </a:p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The Five Point Scoring System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1600200"/>
            <a:ext cx="6248400" cy="4800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>
                <a:solidFill>
                  <a:srgbClr val="FF0000"/>
                </a:solidFill>
              </a:rPr>
              <a:t>After brainstorming, give each group member five points.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rgbClr val="FF0000"/>
                </a:solidFill>
              </a:rPr>
              <a:t>Members of the group vote for any suggested solution but their own. 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rgbClr val="FF0000"/>
                </a:solidFill>
              </a:rPr>
              <a:t>Calculate the points for each idea.</a:t>
            </a:r>
            <a:endParaRPr lang="en-US" sz="3600">
              <a:solidFill>
                <a:srgbClr val="FF0000"/>
              </a:solidFill>
            </a:endParaRPr>
          </a:p>
          <a:p>
            <a:endParaRPr lang="en-US" sz="2800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27 TM A </a:t>
            </a:r>
          </a:p>
        </p:txBody>
      </p:sp>
      <p:pic>
        <p:nvPicPr>
          <p:cNvPr id="5210" name="Picture 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6950" y="4572000"/>
            <a:ext cx="459105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Mind Mapping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7818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Start in the </a:t>
            </a:r>
            <a:r>
              <a:rPr lang="en-US" sz="2800" b="1">
                <a:solidFill>
                  <a:srgbClr val="FFFF00"/>
                </a:solidFill>
              </a:rPr>
              <a:t>middle</a:t>
            </a:r>
            <a:r>
              <a:rPr lang="en-US" sz="2800">
                <a:solidFill>
                  <a:srgbClr val="FF0000"/>
                </a:solidFill>
              </a:rPr>
              <a:t> of a writing surface with a problem, key word, or phrase.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Put the </a:t>
            </a:r>
            <a:r>
              <a:rPr lang="en-US" sz="2800" b="1">
                <a:solidFill>
                  <a:srgbClr val="FFFF00"/>
                </a:solidFill>
              </a:rPr>
              <a:t>main ideas</a:t>
            </a:r>
            <a:r>
              <a:rPr lang="en-US" sz="2800">
                <a:solidFill>
                  <a:srgbClr val="FF0000"/>
                </a:solidFill>
              </a:rPr>
              <a:t> as keywords on “trunks” radiating out from the middle.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Connect “</a:t>
            </a:r>
            <a:r>
              <a:rPr lang="en-US" sz="2800" b="1">
                <a:solidFill>
                  <a:srgbClr val="FFFF00"/>
                </a:solidFill>
              </a:rPr>
              <a:t>trunks</a:t>
            </a:r>
            <a:r>
              <a:rPr lang="en-US" sz="2800">
                <a:solidFill>
                  <a:srgbClr val="FF0000"/>
                </a:solidFill>
              </a:rPr>
              <a:t>” to the center by drawing lines.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Note sub-ideas as keywords on “</a:t>
            </a:r>
            <a:r>
              <a:rPr lang="en-US" sz="2800" b="1">
                <a:solidFill>
                  <a:srgbClr val="FFFF00"/>
                </a:solidFill>
              </a:rPr>
              <a:t>branches</a:t>
            </a:r>
            <a:r>
              <a:rPr lang="en-US" sz="2800">
                <a:solidFill>
                  <a:srgbClr val="FF0000"/>
                </a:solidFill>
              </a:rPr>
              <a:t>” of trunks.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27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Mind Mapping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600200"/>
            <a:ext cx="67056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Connect branches to trunks with </a:t>
            </a:r>
            <a:r>
              <a:rPr lang="en-US" sz="2800" b="1">
                <a:solidFill>
                  <a:srgbClr val="FFFF00"/>
                </a:solidFill>
              </a:rPr>
              <a:t>lines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Use </a:t>
            </a:r>
            <a:r>
              <a:rPr lang="en-US" sz="2800" b="1">
                <a:solidFill>
                  <a:srgbClr val="FFFF00"/>
                </a:solidFill>
              </a:rPr>
              <a:t>colors, logos, and pictures</a:t>
            </a:r>
            <a:r>
              <a:rPr lang="en-US" sz="2800">
                <a:solidFill>
                  <a:srgbClr val="FF0000"/>
                </a:solidFill>
              </a:rPr>
              <a:t> instead of words.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Link related ideas with a </a:t>
            </a:r>
            <a:r>
              <a:rPr lang="en-US" sz="2800" b="1">
                <a:solidFill>
                  <a:srgbClr val="FFFF00"/>
                </a:solidFill>
              </a:rPr>
              <a:t>dotted line</a:t>
            </a:r>
            <a:r>
              <a:rPr lang="en-US" sz="2800">
                <a:solidFill>
                  <a:srgbClr val="FF0000"/>
                </a:solidFill>
              </a:rPr>
              <a:t>, such as “branches” to “branches”.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This will allow you to evaluate relationships and see the larger picture.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27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ACAA714A-5EDF-4A8D-B527-BB61F56AFB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6E86CB-001D-411B-8FBF-D709ED2A36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954E9E-AB4A-4CFD-A50D-4B36EDB91C5B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  <ds:schemaRef ds:uri="7d75d6f9-8bd4-4602-97a0-53722360a9f2"/>
    <ds:schemaRef ds:uri="http://schemas.microsoft.com/office/2006/documentManagement/typ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74</TotalTime>
  <Words>188</Words>
  <Application>Microsoft Office PowerPoint</Application>
  <PresentationFormat>On-screen Show (4:3)</PresentationFormat>
  <Paragraphs>32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Lucida Calligraphy</vt:lpstr>
      <vt:lpstr>Times New Roman</vt:lpstr>
      <vt:lpstr>LK Template</vt:lpstr>
      <vt:lpstr>Using Creativity</vt:lpstr>
      <vt:lpstr>The Five Point Scoring System</vt:lpstr>
      <vt:lpstr>Mind Mapping</vt:lpstr>
      <vt:lpstr>Mind Mapping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2003-12-02T04:51:17Z</dcterms:created>
  <dcterms:modified xsi:type="dcterms:W3CDTF">2018-07-09T18:27:28Z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