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0" r:id="rId8"/>
    <p:sldId id="261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08185D5D-A7C9-443F-87A0-2C71F6865C1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C2FEE5D-9D81-45C8-967D-6D1B29D4E5E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3CAE86-F3B3-4D37-9AA2-989A77E1A854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57A0CB-C847-47BD-8173-C39ED223BAEA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4A6B54-8FF3-4C80-AECE-50E7CBF7B37C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FF34C6-D474-459D-8B66-3471AF9DA60D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DBEA15-3A9C-43B7-9B68-35702AF9881A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059634-18E0-41EA-AA20-0FDCFDD3211F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Self-Worth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How do I begin to grow?</a:t>
            </a:r>
          </a:p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What is self-worth?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371600"/>
            <a:ext cx="6629400" cy="50292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400" i="1">
                <a:solidFill>
                  <a:srgbClr val="FF0000"/>
                </a:solidFill>
              </a:rPr>
              <a:t>The value one places on self and contributions.</a:t>
            </a:r>
          </a:p>
          <a:p>
            <a:pPr>
              <a:buFontTx/>
              <a:buNone/>
            </a:pPr>
            <a:endParaRPr lang="en-US" sz="2400" i="1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en-US" sz="2400">
                <a:solidFill>
                  <a:srgbClr val="FF0000"/>
                </a:solidFill>
              </a:rPr>
              <a:t>	Everyone possesses a perceived level of self-worth.</a:t>
            </a:r>
          </a:p>
          <a:p>
            <a:pPr>
              <a:buFontTx/>
              <a:buNone/>
            </a:pPr>
            <a:endParaRPr lang="en-US" sz="240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000">
                <a:solidFill>
                  <a:srgbClr val="FF0000"/>
                </a:solidFill>
              </a:rPr>
              <a:t>Self-worth differs from person to person.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>
                <a:solidFill>
                  <a:srgbClr val="FF0000"/>
                </a:solidFill>
              </a:rPr>
              <a:t>One’s perception of self-worth is in a constant state of change.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>
                <a:solidFill>
                  <a:srgbClr val="FF0000"/>
                </a:solidFill>
              </a:rPr>
              <a:t>Personal growth is affected by one’s believed self-worth.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>
                <a:solidFill>
                  <a:srgbClr val="FF0000"/>
                </a:solidFill>
              </a:rPr>
              <a:t>The greater one’s perceived self-worth, the greater potential for success and enjoyment of life.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28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How do I assess my self-worth?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600200"/>
            <a:ext cx="6248400" cy="4800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Factors I </a:t>
            </a:r>
            <a:r>
              <a:rPr lang="en-US" sz="2800" b="1">
                <a:solidFill>
                  <a:srgbClr val="FF0000"/>
                </a:solidFill>
              </a:rPr>
              <a:t>measure</a:t>
            </a:r>
            <a:r>
              <a:rPr lang="en-US" sz="2800">
                <a:solidFill>
                  <a:srgbClr val="FF0000"/>
                </a:solidFill>
              </a:rPr>
              <a:t> for self-worth: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Appearance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Performance in school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Popularity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Ability to make sound decisions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Finances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Effectiveness as a speaker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Special talents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28 TM B </a:t>
            </a:r>
          </a:p>
        </p:txBody>
      </p:sp>
      <p:pic>
        <p:nvPicPr>
          <p:cNvPr id="66569" name="Picture 9" descr="MCj042478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4419600"/>
            <a:ext cx="1089025" cy="946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Give me a lift?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447800"/>
            <a:ext cx="7086600" cy="4953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Factors that </a:t>
            </a:r>
            <a:r>
              <a:rPr lang="en-US" sz="2800" b="1">
                <a:solidFill>
                  <a:srgbClr val="FF0000"/>
                </a:solidFill>
              </a:rPr>
              <a:t>increase</a:t>
            </a:r>
            <a:r>
              <a:rPr lang="en-US" sz="2800">
                <a:solidFill>
                  <a:srgbClr val="FF0000"/>
                </a:solidFill>
              </a:rPr>
              <a:t> self-worth: 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Standing up for your beliefs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Accepting your limitations and strengths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Having pride in your decisions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Setting long-term goals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Solving problems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Praise from loved ones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3246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28 TM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Give me a lift?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71628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400">
                <a:solidFill>
                  <a:srgbClr val="FF0000"/>
                </a:solidFill>
              </a:rPr>
              <a:t>Factors that </a:t>
            </a:r>
            <a:r>
              <a:rPr lang="en-US" sz="2400" b="1">
                <a:solidFill>
                  <a:srgbClr val="FF0000"/>
                </a:solidFill>
              </a:rPr>
              <a:t>decrease</a:t>
            </a:r>
            <a:r>
              <a:rPr lang="en-US" sz="2400">
                <a:solidFill>
                  <a:srgbClr val="FF0000"/>
                </a:solidFill>
              </a:rPr>
              <a:t> self-worth: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Making the same mistake multiple times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Failing to make decisions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Not being honest with yourself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Dwelling on the negative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Abusive—physically and emotionally—relationships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Self-doubt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28 TM 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Give me a lift?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447800"/>
            <a:ext cx="7162800" cy="4953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Rewards of a healthy perception of self-worth</a:t>
            </a:r>
          </a:p>
          <a:p>
            <a:pPr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Greater confidence in own ideas</a:t>
            </a:r>
          </a:p>
          <a:p>
            <a:pPr lvl="1"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Greater ability to overcome obstacles</a:t>
            </a:r>
          </a:p>
          <a:p>
            <a:pPr lvl="1"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More likely to accept things as they are</a:t>
            </a:r>
          </a:p>
          <a:p>
            <a:pPr lvl="1"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Wider social acceptance</a:t>
            </a:r>
          </a:p>
          <a:p>
            <a:pPr lvl="1"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More likely to take part in opportunities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14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28 TM 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49E78FF0-71A0-413D-B585-BC83A0E888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EB6017-1D0E-4E12-984D-CD29EFA753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E0E1F6D-DDAB-4376-8107-C153427B092C}">
  <ds:schemaRefs>
    <ds:schemaRef ds:uri="http://purl.org/dc/terms/"/>
    <ds:schemaRef ds:uri="http://purl.org/dc/dcmitype/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7d75d6f9-8bd4-4602-97a0-53722360a9f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23</TotalTime>
  <Words>212</Words>
  <Application>Microsoft Office PowerPoint</Application>
  <PresentationFormat>On-screen Show (4:3)</PresentationFormat>
  <Paragraphs>68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Lucida Calligraphy</vt:lpstr>
      <vt:lpstr>Times New Roman</vt:lpstr>
      <vt:lpstr>Wingdings</vt:lpstr>
      <vt:lpstr>LK Template</vt:lpstr>
      <vt:lpstr>Self-Worth</vt:lpstr>
      <vt:lpstr>What is self-worth?</vt:lpstr>
      <vt:lpstr>How do I assess my self-worth?</vt:lpstr>
      <vt:lpstr>Give me a lift?</vt:lpstr>
      <vt:lpstr>Give me a lift?</vt:lpstr>
      <vt:lpstr>Give me a lift?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2003-12-02T04:57:42Z</dcterms:created>
  <dcterms:modified xsi:type="dcterms:W3CDTF">2018-07-09T18:28:11Z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