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3" r:id="rId7"/>
    <p:sldId id="259" r:id="rId8"/>
    <p:sldId id="261" r:id="rId9"/>
    <p:sldId id="262" r:id="rId10"/>
    <p:sldId id="260" r:id="rId11"/>
    <p:sldId id="26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2030613-4305-4D07-962A-E4E5A5CCCD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0E893AC-562C-463A-BF96-D1387B89691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786362-F191-40F0-B429-19D68720F7E3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AA8489-F5EF-40A6-A653-5DC677F86F1E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B95C3A-E09D-445A-96E8-F45E0F264C87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B4D84E-EFE1-46B7-AF3B-C070F8094F31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55EAF-FEBE-4B79-BB0A-D78A63A3BBD1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A3502-7A5A-409F-95AD-077302341D12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7F529D-3B01-4233-A0EE-9BFD522BD135}" type="slidenum">
              <a:rPr lang="en-US"/>
              <a:pPr/>
              <a:t>7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C79570-0E99-4E09-A599-321B5899CC9B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Valuing My Contributions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The value of an individual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447800"/>
            <a:ext cx="7086600" cy="54102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Contribution: a purposeful gift from one to another. 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/>
            <a:r>
              <a:rPr lang="en-US" sz="2400">
                <a:solidFill>
                  <a:srgbClr val="FF0000"/>
                </a:solidFill>
              </a:rPr>
              <a:t>Contributing to the success of others is directly related to personal growth.</a:t>
            </a:r>
          </a:p>
          <a:p>
            <a:pPr lvl="1"/>
            <a:r>
              <a:rPr lang="en-US" sz="2400">
                <a:solidFill>
                  <a:srgbClr val="FF0000"/>
                </a:solidFill>
              </a:rPr>
              <a:t>Develops awareness that the world goes beyond me.</a:t>
            </a:r>
          </a:p>
          <a:p>
            <a:pPr lvl="1">
              <a:buFontTx/>
              <a:buNone/>
            </a:pPr>
            <a:endParaRPr lang="en-US" sz="2400">
              <a:solidFill>
                <a:srgbClr val="FF0000"/>
              </a:solidFill>
            </a:endParaRPr>
          </a:p>
          <a:p>
            <a:r>
              <a:rPr lang="en-US" sz="2800">
                <a:solidFill>
                  <a:srgbClr val="FF0000"/>
                </a:solidFill>
              </a:rPr>
              <a:t>One who gives beyond self makes a positive impact on society.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The value of an individual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447800"/>
            <a:ext cx="7086600" cy="54102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How can an individual be of value?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Become a </a:t>
            </a:r>
            <a:r>
              <a:rPr lang="en-US" sz="2400" b="1">
                <a:solidFill>
                  <a:srgbClr val="FF0000"/>
                </a:solidFill>
              </a:rPr>
              <a:t>mentor</a:t>
            </a:r>
            <a:r>
              <a:rPr lang="en-US" sz="2400">
                <a:solidFill>
                  <a:srgbClr val="FF0000"/>
                </a:solidFill>
              </a:rPr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b="1">
                <a:solidFill>
                  <a:srgbClr val="FF0000"/>
                </a:solidFill>
              </a:rPr>
              <a:t>Volunteer</a:t>
            </a:r>
            <a:r>
              <a:rPr lang="en-US" sz="2400">
                <a:solidFill>
                  <a:srgbClr val="FF0000"/>
                </a:solidFill>
              </a:rPr>
              <a:t> for social causes.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Live a </a:t>
            </a:r>
            <a:r>
              <a:rPr lang="en-US" sz="2400" b="1">
                <a:solidFill>
                  <a:srgbClr val="FF0000"/>
                </a:solidFill>
              </a:rPr>
              <a:t>clean lifestyle</a:t>
            </a:r>
            <a:r>
              <a:rPr lang="en-US" sz="2400">
                <a:solidFill>
                  <a:srgbClr val="FF0000"/>
                </a:solidFill>
              </a:rPr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b="1">
                <a:solidFill>
                  <a:srgbClr val="FF0000"/>
                </a:solidFill>
              </a:rPr>
              <a:t>Work</a:t>
            </a:r>
            <a:endParaRPr lang="en-US" sz="240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1">
                <a:solidFill>
                  <a:srgbClr val="FF0000"/>
                </a:solidFill>
              </a:rPr>
              <a:t>Recycle</a:t>
            </a:r>
            <a:r>
              <a:rPr lang="en-US" sz="2400">
                <a:solidFill>
                  <a:srgbClr val="FF0000"/>
                </a:solidFill>
              </a:rPr>
              <a:t> materials.</a:t>
            </a:r>
            <a:endParaRPr lang="en-US" sz="3200">
              <a:solidFill>
                <a:srgbClr val="FF0000"/>
              </a:solidFill>
            </a:endParaRPr>
          </a:p>
          <a:p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Ways I can contribute to my school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2209800"/>
            <a:ext cx="6705600" cy="41910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Volunteering as a </a:t>
            </a:r>
            <a:r>
              <a:rPr lang="en-US" sz="2800" b="1">
                <a:solidFill>
                  <a:srgbClr val="FFFF00"/>
                </a:solidFill>
              </a:rPr>
              <a:t>tutor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Supporting </a:t>
            </a:r>
            <a:r>
              <a:rPr lang="en-US" sz="2800" b="1">
                <a:solidFill>
                  <a:srgbClr val="FFFF00"/>
                </a:solidFill>
              </a:rPr>
              <a:t>clubs</a:t>
            </a:r>
            <a:r>
              <a:rPr lang="en-US" sz="2800">
                <a:solidFill>
                  <a:srgbClr val="FF0000"/>
                </a:solidFill>
              </a:rPr>
              <a:t> and organizations.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Maintaining a </a:t>
            </a:r>
            <a:r>
              <a:rPr lang="en-US" sz="2800" b="1">
                <a:solidFill>
                  <a:srgbClr val="FFFF00"/>
                </a:solidFill>
              </a:rPr>
              <a:t>strong academic record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Serving as a </a:t>
            </a:r>
            <a:r>
              <a:rPr lang="en-US" sz="2800" b="1">
                <a:solidFill>
                  <a:srgbClr val="FFFF00"/>
                </a:solidFill>
              </a:rPr>
              <a:t>student body</a:t>
            </a:r>
            <a:r>
              <a:rPr lang="en-US" sz="2800">
                <a:solidFill>
                  <a:srgbClr val="FFFF00"/>
                </a:solidFill>
              </a:rPr>
              <a:t> officer.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B </a:t>
            </a:r>
          </a:p>
        </p:txBody>
      </p:sp>
      <p:pic>
        <p:nvPicPr>
          <p:cNvPr id="66568" name="Picture 8" descr="MCj043481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8382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Ways I can contribute to my family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76400"/>
            <a:ext cx="6248400" cy="47244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Completing assigned </a:t>
            </a:r>
            <a:r>
              <a:rPr lang="en-US" sz="2800" b="1">
                <a:solidFill>
                  <a:srgbClr val="FFFF00"/>
                </a:solidFill>
              </a:rPr>
              <a:t>chores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Serving as a </a:t>
            </a:r>
            <a:r>
              <a:rPr lang="en-US" sz="2800" b="1">
                <a:solidFill>
                  <a:srgbClr val="FFFF00"/>
                </a:solidFill>
              </a:rPr>
              <a:t>good example</a:t>
            </a:r>
            <a:r>
              <a:rPr lang="en-US" sz="2800">
                <a:solidFill>
                  <a:srgbClr val="FF0000"/>
                </a:solidFill>
              </a:rPr>
              <a:t> for my siblings.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Treating my parents with </a:t>
            </a:r>
            <a:r>
              <a:rPr lang="en-US" sz="2800" b="1">
                <a:solidFill>
                  <a:srgbClr val="FFFF00"/>
                </a:solidFill>
              </a:rPr>
              <a:t>respect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Talking</a:t>
            </a:r>
            <a:r>
              <a:rPr lang="en-US" sz="2800">
                <a:solidFill>
                  <a:srgbClr val="FF0000"/>
                </a:solidFill>
              </a:rPr>
              <a:t> issues out rather than yelling.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7696200" cy="114300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Ways I can contribute to my community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133600"/>
            <a:ext cx="6553200" cy="48768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Participating in </a:t>
            </a:r>
            <a:r>
              <a:rPr lang="en-US" sz="2800" b="1">
                <a:solidFill>
                  <a:srgbClr val="FFFF00"/>
                </a:solidFill>
              </a:rPr>
              <a:t>service-oriented activities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 marL="533400" indent="-533400">
              <a:spcBef>
                <a:spcPct val="50000"/>
              </a:spcBef>
              <a:buClr>
                <a:srgbClr val="FF0000"/>
              </a:buClr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Donating</a:t>
            </a:r>
            <a:r>
              <a:rPr lang="en-US" sz="2800">
                <a:solidFill>
                  <a:srgbClr val="FF0000"/>
                </a:solidFill>
              </a:rPr>
              <a:t> canned goods and clothing to those in need.</a:t>
            </a:r>
          </a:p>
          <a:p>
            <a:pPr marL="533400" indent="-533400">
              <a:spcBef>
                <a:spcPct val="50000"/>
              </a:spcBef>
              <a:buClr>
                <a:srgbClr val="FF0000"/>
              </a:buClr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Volunteering</a:t>
            </a:r>
            <a:r>
              <a:rPr lang="en-US" sz="2800">
                <a:solidFill>
                  <a:srgbClr val="FF0000"/>
                </a:solidFill>
              </a:rPr>
              <a:t> in a local hospital or soup kitchen.</a:t>
            </a:r>
          </a:p>
          <a:p>
            <a:pPr marL="533400" indent="-533400">
              <a:spcBef>
                <a:spcPct val="50000"/>
              </a:spcBef>
              <a:buClr>
                <a:srgbClr val="FF0000"/>
              </a:buClr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Picking up litter</a:t>
            </a:r>
            <a:r>
              <a:rPr lang="en-US" sz="2800">
                <a:solidFill>
                  <a:srgbClr val="FF0000"/>
                </a:solidFill>
              </a:rPr>
              <a:t> around the community.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My Life Plan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447800"/>
            <a:ext cx="6858000" cy="4953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>
                <a:solidFill>
                  <a:srgbClr val="FF0000"/>
                </a:solidFill>
              </a:rPr>
              <a:t>Contributing to society can occur at any age.</a:t>
            </a:r>
          </a:p>
          <a:p>
            <a:pPr>
              <a:buFontTx/>
              <a:buNone/>
            </a:pPr>
            <a:endParaRPr lang="en-US" sz="2800" b="1">
              <a:solidFill>
                <a:srgbClr val="FF0000"/>
              </a:solidFill>
            </a:endParaRPr>
          </a:p>
          <a:p>
            <a:r>
              <a:rPr lang="en-US" sz="2800">
                <a:solidFill>
                  <a:srgbClr val="FF0000"/>
                </a:solidFill>
              </a:rPr>
              <a:t>Social consciousness is a learned habit.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r>
              <a:rPr lang="en-US" sz="2800">
                <a:solidFill>
                  <a:srgbClr val="FF0000"/>
                </a:solidFill>
              </a:rPr>
              <a:t>It can begin at childhood and continue well into late adulthood.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My Life Plan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447800"/>
            <a:ext cx="6858000" cy="49530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Setting goals is the key to a life of contributing to others.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Goals begin with “I will…” and include with an action.</a:t>
            </a:r>
          </a:p>
          <a:p>
            <a:pPr lvl="1">
              <a:buFont typeface="Wingdings" pitchFamily="2" charset="2"/>
              <a:buChar char="§"/>
            </a:pPr>
            <a:endParaRPr lang="en-US" sz="240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Goals must be evaluated regularly throughout life.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FBFD8468-3370-482C-B0AC-2EA1D05A71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5380BA-9402-4BAD-8FE6-C7FAE1901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E238C8-5B10-4E71-8EB2-9684F50B9AC2}">
  <ds:schemaRefs>
    <ds:schemaRef ds:uri="http://purl.org/dc/elements/1.1/"/>
    <ds:schemaRef ds:uri="http://schemas.microsoft.com/office/2006/documentManagement/types"/>
    <ds:schemaRef ds:uri="http://www.w3.org/XML/1998/namespace"/>
    <ds:schemaRef ds:uri="7d75d6f9-8bd4-4602-97a0-53722360a9f2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75</TotalTime>
  <Words>331</Words>
  <Application>Microsoft Office PowerPoint</Application>
  <PresentationFormat>On-screen Show (4:3)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Times New Roman</vt:lpstr>
      <vt:lpstr>Wingdings</vt:lpstr>
      <vt:lpstr>LK Template</vt:lpstr>
      <vt:lpstr>Valuing My Contributions</vt:lpstr>
      <vt:lpstr>The value of an individual</vt:lpstr>
      <vt:lpstr>The value of an individual</vt:lpstr>
      <vt:lpstr>Ways I can contribute to my school</vt:lpstr>
      <vt:lpstr>Ways I can contribute to my family</vt:lpstr>
      <vt:lpstr>Ways I can contribute to my community</vt:lpstr>
      <vt:lpstr>My Life Plan</vt:lpstr>
      <vt:lpstr>My Life Plan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2003-12-02T05:09:26Z</dcterms:created>
  <dcterms:modified xsi:type="dcterms:W3CDTF">2018-07-09T18:28:40Z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