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9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734E3C11-0BF0-4D7D-B7A7-6C1C820A64B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2D304BA-EBD0-4E99-BEB8-B20993CA4AF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89C09F-3476-4C56-A1CD-5F3C3B922ADE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8B0640-25D3-49E4-9934-3CBA3F3B6300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73DF6E-5BBD-4D1C-A310-662D9C57056D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129301-13E2-43C6-A812-BF6129AF6772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855CFC-2E1A-4BC8-951C-D5DC432A7312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CF5907-8E81-4F15-A9BE-88AC066F94F8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044AB5-65C8-4E70-AD2F-D5A9DAEEF748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0" y="0"/>
            <a:ext cx="9144000" cy="2133600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shade val="76078"/>
                  <a:invGamma/>
                </a:srgbClr>
              </a:gs>
              <a:gs pos="100000">
                <a:srgbClr val="FF0000">
                  <a:alpha val="74001"/>
                </a:srgbClr>
              </a:gs>
            </a:gsLst>
            <a:lin ang="5400000" scaled="1"/>
          </a:gra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609600" y="4572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8200" y="24384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91440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91440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AutoShape 18"/>
          <p:cNvSpPr>
            <a:spLocks noChangeArrowheads="1"/>
          </p:cNvSpPr>
          <p:nvPr userDrawn="1"/>
        </p:nvSpPr>
        <p:spPr bwMode="auto">
          <a:xfrm>
            <a:off x="0" y="5181600"/>
            <a:ext cx="1905000" cy="1676400"/>
          </a:xfrm>
          <a:prstGeom prst="irregularSeal2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>
            <a:off x="228600" y="152400"/>
            <a:ext cx="8686800" cy="16002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pPr algn="ctr"/>
            <a:r>
              <a:rPr lang="en-US" sz="4800">
                <a:solidFill>
                  <a:schemeClr val="bg1"/>
                </a:solidFill>
              </a:rPr>
              <a:t>Conducting a Job Search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25908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</a:rPr>
              <a:t>HS 36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381000"/>
            <a:ext cx="7620000" cy="1047750"/>
          </a:xfrm>
          <a:noFill/>
          <a:ln/>
        </p:spPr>
        <p:txBody>
          <a:bodyPr/>
          <a:lstStyle/>
          <a:p>
            <a:r>
              <a:rPr lang="en-US" sz="5400" b="1">
                <a:solidFill>
                  <a:srgbClr val="000000"/>
                </a:solidFill>
              </a:rPr>
              <a:t>Three Easy Steps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05000"/>
            <a:ext cx="6705600" cy="4800600"/>
          </a:xfrm>
          <a:noFill/>
          <a:ln/>
        </p:spPr>
        <p:txBody>
          <a:bodyPr/>
          <a:lstStyle/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Do a self assessment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Prepare your personal data sheet, resume, and practice job interviewing skills.</a:t>
            </a:r>
          </a:p>
          <a:p>
            <a:pPr marL="533400" indent="-533400">
              <a:spcBef>
                <a:spcPct val="75000"/>
              </a:spcBef>
              <a:buFontTx/>
              <a:buAutoNum type="arabicPeriod"/>
            </a:pPr>
            <a:r>
              <a:rPr lang="en-US" sz="2800">
                <a:solidFill>
                  <a:schemeClr val="bg1"/>
                </a:solidFill>
              </a:rPr>
              <a:t>Learn and implement three common job search strategies.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304800" y="59436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36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8486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Doing a Self-Assessment</a:t>
            </a:r>
            <a:br>
              <a:rPr lang="en-US" b="1">
                <a:solidFill>
                  <a:srgbClr val="000000"/>
                </a:solidFill>
              </a:rPr>
            </a:br>
            <a:r>
              <a:rPr lang="en-US" b="1">
                <a:solidFill>
                  <a:srgbClr val="000000"/>
                </a:solidFill>
              </a:rPr>
              <a:t>Prior to a Job Search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819400"/>
            <a:ext cx="6934200" cy="3352800"/>
          </a:xfrm>
          <a:noFill/>
          <a:ln/>
        </p:spPr>
        <p:txBody>
          <a:bodyPr/>
          <a:lstStyle/>
          <a:p>
            <a:pPr marL="0" indent="0" algn="ctr">
              <a:buFontTx/>
              <a:buNone/>
            </a:pPr>
            <a:r>
              <a:rPr lang="en-US" sz="2800" b="1">
                <a:solidFill>
                  <a:schemeClr val="bg1"/>
                </a:solidFill>
              </a:rPr>
              <a:t>Determine your career goal for the next 5-10 years.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304800" y="5867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36 TM B1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696200" cy="1524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Doing a Self-Assessment</a:t>
            </a:r>
            <a:br>
              <a:rPr lang="en-US" b="1">
                <a:solidFill>
                  <a:srgbClr val="000000"/>
                </a:solidFill>
              </a:rPr>
            </a:br>
            <a:r>
              <a:rPr lang="en-US" b="1">
                <a:solidFill>
                  <a:srgbClr val="000000"/>
                </a:solidFill>
              </a:rPr>
              <a:t>Prior to a Job Search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905000"/>
            <a:ext cx="7239000" cy="44958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800" b="1">
                <a:solidFill>
                  <a:schemeClr val="bg1"/>
                </a:solidFill>
              </a:rPr>
              <a:t>Identify your skills and interests</a:t>
            </a:r>
          </a:p>
          <a:p>
            <a:pPr marL="10922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What</a:t>
            </a:r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en-US">
                <a:solidFill>
                  <a:schemeClr val="bg1"/>
                </a:solidFill>
              </a:rPr>
              <a:t>kind of activities do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you like?</a:t>
            </a:r>
          </a:p>
          <a:p>
            <a:pPr marL="10922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Why do you like these activities?</a:t>
            </a:r>
          </a:p>
          <a:p>
            <a:pPr marL="10922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What experiences (work, leadership, etc.) do you have?</a:t>
            </a:r>
          </a:p>
          <a:p>
            <a:pPr marL="10922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What things have you enjoyed doing in school, in clubs, on jobs or as volunteers</a:t>
            </a:r>
            <a:r>
              <a:rPr lang="en-US" sz="200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304800" y="5867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36 TM B2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04800"/>
            <a:ext cx="7696200" cy="13716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Doing a Self-Assessment</a:t>
            </a:r>
            <a:br>
              <a:rPr lang="en-US" b="1">
                <a:solidFill>
                  <a:srgbClr val="000000"/>
                </a:solidFill>
              </a:rPr>
            </a:br>
            <a:r>
              <a:rPr lang="en-US" b="1">
                <a:solidFill>
                  <a:srgbClr val="000000"/>
                </a:solidFill>
              </a:rPr>
              <a:t>Prior to a Job Search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133600"/>
            <a:ext cx="7239000" cy="42672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 b="1">
                <a:solidFill>
                  <a:schemeClr val="bg1"/>
                </a:solidFill>
              </a:rPr>
              <a:t>Identify what you value</a:t>
            </a:r>
          </a:p>
          <a:p>
            <a:pPr marL="1092200" lvl="1" indent="-457200"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Where do you want to live?</a:t>
            </a:r>
          </a:p>
          <a:p>
            <a:pPr marL="1092200" lvl="1" indent="-457200"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What standard of living do you want to have?</a:t>
            </a:r>
          </a:p>
          <a:p>
            <a:pPr marL="1092200" lvl="1" indent="-457200"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chemeClr val="bg1"/>
                </a:solidFill>
              </a:rPr>
              <a:t>What kind of working conditions do you want?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304800" y="5867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36 TM B3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7772400" cy="1524000"/>
          </a:xfrm>
          <a:noFill/>
          <a:ln/>
        </p:spPr>
        <p:txBody>
          <a:bodyPr/>
          <a:lstStyle/>
          <a:p>
            <a:pPr algn="ctr"/>
            <a:r>
              <a:rPr lang="en-US" sz="4800" b="1">
                <a:solidFill>
                  <a:srgbClr val="000000"/>
                </a:solidFill>
              </a:rPr>
              <a:t>Doing a Self-Assessment</a:t>
            </a:r>
            <a:br>
              <a:rPr lang="en-US" sz="4800" b="1">
                <a:solidFill>
                  <a:srgbClr val="000000"/>
                </a:solidFill>
              </a:rPr>
            </a:br>
            <a:r>
              <a:rPr lang="en-US" sz="4800" b="1">
                <a:solidFill>
                  <a:srgbClr val="000000"/>
                </a:solidFill>
              </a:rPr>
              <a:t>Prior to a Job Search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743200"/>
            <a:ext cx="6553200" cy="3657600"/>
          </a:xfrm>
          <a:noFill/>
          <a:ln/>
        </p:spPr>
        <p:txBody>
          <a:bodyPr/>
          <a:lstStyle/>
          <a:p>
            <a:pPr marL="0" indent="0" algn="ctr">
              <a:buFontTx/>
              <a:buNone/>
            </a:pPr>
            <a:r>
              <a:rPr lang="en-US" sz="2800" b="1">
                <a:solidFill>
                  <a:schemeClr val="bg1"/>
                </a:solidFill>
              </a:rPr>
              <a:t>What kind of skills do you want to learn?</a:t>
            </a:r>
            <a:r>
              <a:rPr lang="en-US" sz="2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304800" y="5867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36 TM B4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304800"/>
            <a:ext cx="6248400" cy="12954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Common Job </a:t>
            </a:r>
            <a:br>
              <a:rPr lang="en-US" b="1">
                <a:solidFill>
                  <a:srgbClr val="000000"/>
                </a:solidFill>
              </a:rPr>
            </a:br>
            <a:r>
              <a:rPr lang="en-US" b="1">
                <a:solidFill>
                  <a:srgbClr val="000000"/>
                </a:solidFill>
              </a:rPr>
              <a:t>Search Strategies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286000"/>
            <a:ext cx="7391400" cy="3962400"/>
          </a:xfrm>
          <a:noFill/>
          <a:ln/>
        </p:spPr>
        <p:txBody>
          <a:bodyPr/>
          <a:lstStyle/>
          <a:p>
            <a:pPr marL="331788" indent="-331788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Creating</a:t>
            </a:r>
            <a:r>
              <a:rPr lang="en-US" sz="2800">
                <a:solidFill>
                  <a:schemeClr val="bg1"/>
                </a:solidFill>
              </a:rPr>
              <a:t> a job search network</a:t>
            </a:r>
          </a:p>
          <a:p>
            <a:pPr marL="331788" indent="-331788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Contacting</a:t>
            </a:r>
            <a:r>
              <a:rPr lang="en-US" sz="2800" b="1">
                <a:solidFill>
                  <a:schemeClr val="bg1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businesses directly</a:t>
            </a:r>
          </a:p>
          <a:p>
            <a:pPr marL="331788" indent="-331788">
              <a:spcBef>
                <a:spcPct val="50000"/>
              </a:spcBef>
            </a:pPr>
            <a:r>
              <a:rPr lang="en-US" b="1">
                <a:solidFill>
                  <a:srgbClr val="FFFF00"/>
                </a:solidFill>
              </a:rPr>
              <a:t>Checking</a:t>
            </a:r>
            <a:r>
              <a:rPr lang="en-US" sz="2800">
                <a:solidFill>
                  <a:schemeClr val="bg1"/>
                </a:solidFill>
              </a:rPr>
              <a:t> want ads and job postings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381000" y="5867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36 TM C </a:t>
            </a:r>
          </a:p>
        </p:txBody>
      </p:sp>
      <p:pic>
        <p:nvPicPr>
          <p:cNvPr id="72709" name="Picture 5" descr="MCj042402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5675">
            <a:off x="4114800" y="4419600"/>
            <a:ext cx="1562100" cy="2127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860F22-69DF-4790-B42E-9C82BF1196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9F72FD-8684-4F2B-ABC4-2CC62E7193A8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7d75d6f9-8bd4-4602-97a0-53722360a9f2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ECC6DDA-6686-48FB-9B47-ECA7480B7A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39</TotalTime>
  <Words>192</Words>
  <Application>Microsoft Office PowerPoint</Application>
  <PresentationFormat>On-screen Show (4:3)</PresentationFormat>
  <Paragraphs>53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Lucida Calligraphy</vt:lpstr>
      <vt:lpstr>Times New Roman</vt:lpstr>
      <vt:lpstr>LK Template</vt:lpstr>
      <vt:lpstr>Conducting a Job Search</vt:lpstr>
      <vt:lpstr>Three Easy Steps</vt:lpstr>
      <vt:lpstr>Doing a Self-Assessment Prior to a Job Search</vt:lpstr>
      <vt:lpstr>Doing a Self-Assessment Prior to a Job Search</vt:lpstr>
      <vt:lpstr>Doing a Self-Assessment Prior to a Job Search</vt:lpstr>
      <vt:lpstr>Doing a Self-Assessment Prior to a Job Search</vt:lpstr>
      <vt:lpstr>Common Job  Search Strategies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2003-12-09T05:07:54Z</dcterms:created>
  <dcterms:modified xsi:type="dcterms:W3CDTF">2018-07-09T18:32:05Z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