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56" r:id="rId5"/>
    <p:sldId id="257" r:id="rId6"/>
    <p:sldId id="261" r:id="rId7"/>
    <p:sldId id="262" r:id="rId8"/>
    <p:sldId id="263" r:id="rId9"/>
    <p:sldId id="264" r:id="rId10"/>
    <p:sldId id="265" r:id="rId11"/>
    <p:sldId id="266" r:id="rId12"/>
    <p:sldId id="267" r:id="rId13"/>
    <p:sldId id="259" r:id="rId14"/>
    <p:sldId id="268" r:id="rId15"/>
    <p:sldId id="269" r:id="rId16"/>
    <p:sldId id="260" r:id="rId17"/>
    <p:sldId id="270" r:id="rId18"/>
    <p:sldId id="271" r:id="rId19"/>
  </p:sldIdLst>
  <p:sldSz cx="9144000" cy="6858000" type="screen4x3"/>
  <p:notesSz cx="6858000" cy="9144000"/>
  <p:custDataLst>
    <p:tags r:id="rId22"/>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1" sz="1200"/>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1" sz="1200"/>
            </a:lvl1pPr>
          </a:lstStyle>
          <a:p>
            <a:fld id="{9E4B2BE2-91A0-4E5E-B92C-19D6AC5DC9EE}"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vl1pPr>
          </a:lstStyle>
          <a:p>
            <a:fld id="{9AEC3D18-CB0F-42C7-9AB6-9E07E5B61973}"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ED9399-B161-479B-A9B7-53B67D2A81F3}" type="slidenum">
              <a:rPr lang="en-US"/>
              <a:pPr/>
              <a:t>1</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572891-84E3-4721-8C4F-A9DFBCDE7A3A}" type="slidenum">
              <a:rPr lang="en-US"/>
              <a:pPr/>
              <a:t>10</a:t>
            </a:fld>
            <a:endParaRPr lang="en-US"/>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26D2DF-375F-403F-BBF7-39A4ED48FA78}" type="slidenum">
              <a:rPr lang="en-US"/>
              <a:pPr/>
              <a:t>11</a:t>
            </a:fld>
            <a:endParaRPr lang="en-US"/>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58A1CD-5B9C-4BFE-9134-CDC8CEE0C6E7}" type="slidenum">
              <a:rPr lang="en-US"/>
              <a:pPr/>
              <a:t>12</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290054-3531-49CB-924D-B0E0EC01BBEA}" type="slidenum">
              <a:rPr lang="en-US"/>
              <a:pPr/>
              <a:t>13</a:t>
            </a:fld>
            <a:endParaRPr lang="en-US"/>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6EBE28-603F-4D0E-B54C-D0DD85FCA7A9}" type="slidenum">
              <a:rPr lang="en-US"/>
              <a:pPr/>
              <a:t>14</a:t>
            </a:fld>
            <a:endParaRPr lang="en-US"/>
          </a:p>
        </p:txBody>
      </p:sp>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A9A15B-9BA6-4E19-9B80-59981F4E2C62}" type="slidenum">
              <a:rPr lang="en-US"/>
              <a:pPr/>
              <a:t>15</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4F86AE-E7CA-42D2-BB23-3B0ECADF197C}" type="slidenum">
              <a:rPr lang="en-US"/>
              <a:pPr/>
              <a:t>2</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E6FC29-3B30-4E2D-8416-FB2EB0E4F70F}" type="slidenum">
              <a:rPr lang="en-US"/>
              <a:pPr/>
              <a:t>3</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2C9259-802A-4604-A109-269638F7C15A}" type="slidenum">
              <a:rPr lang="en-US"/>
              <a:pPr/>
              <a:t>4</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4852-EA47-4A70-9F41-26010E7592E7}" type="slidenum">
              <a:rPr lang="en-US"/>
              <a:pPr/>
              <a:t>5</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EC4BE9-F865-4161-BF91-F3F9740DE202}" type="slidenum">
              <a:rPr lang="en-US"/>
              <a:pPr/>
              <a:t>6</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78CE6E-30FF-455F-B3F4-A942ABB9D771}" type="slidenum">
              <a:rPr lang="en-US"/>
              <a:pPr/>
              <a:t>7</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464336-CB7F-4C1A-9984-E9B8887A8576}" type="slidenum">
              <a:rPr lang="en-US"/>
              <a:pPr/>
              <a:t>8</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06F25E-42E6-4943-B493-AFCB4F5F9258}" type="slidenum">
              <a:rPr lang="en-US"/>
              <a:pPr/>
              <a:t>9</a:t>
            </a:fld>
            <a:endParaRPr lang="en-US"/>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9" name="Rectangle 7"/>
          <p:cNvSpPr>
            <a:spLocks noGrp="1" noChangeArrowheads="1"/>
          </p:cNvSpPr>
          <p:nvPr>
            <p:ph type="ctrTitle" sz="quarter"/>
          </p:nvPr>
        </p:nvSpPr>
        <p:spPr>
          <a:xfrm>
            <a:off x="1600200" y="1676400"/>
            <a:ext cx="7543800" cy="1143000"/>
          </a:xfrm>
        </p:spPr>
        <p:txBody>
          <a:bodyPr/>
          <a:lstStyle>
            <a:lvl1pPr>
              <a:defRPr b="1"/>
            </a:lvl1pPr>
          </a:lstStyle>
          <a:p>
            <a:r>
              <a:rPr lang="en-US"/>
              <a:t>Click to edit Master title style</a:t>
            </a:r>
          </a:p>
        </p:txBody>
      </p:sp>
      <p:sp>
        <p:nvSpPr>
          <p:cNvPr id="3080" name="Rectangle 8"/>
          <p:cNvSpPr>
            <a:spLocks noGrp="1" noChangeArrowheads="1"/>
          </p:cNvSpPr>
          <p:nvPr>
            <p:ph type="subTitle" sz="quarter" idx="1"/>
          </p:nvPr>
        </p:nvSpPr>
        <p:spPr>
          <a:xfrm>
            <a:off x="1676400" y="2971800"/>
            <a:ext cx="7467600" cy="1371600"/>
          </a:xfrm>
        </p:spPr>
        <p:txBody>
          <a:bodyPr anchor="ctr"/>
          <a:lstStyle>
            <a:lvl1pPr marL="0" indent="0">
              <a:buFontTx/>
              <a:buNone/>
              <a:defRPr/>
            </a:lvl1pPr>
          </a:lstStyle>
          <a:p>
            <a:r>
              <a:rPr lang="en-US"/>
              <a:t>Click to edit Master subtitle style</a:t>
            </a:r>
          </a:p>
        </p:txBody>
      </p:sp>
      <p:sp>
        <p:nvSpPr>
          <p:cNvPr id="3082" name="Rectangle 10"/>
          <p:cNvSpPr>
            <a:spLocks noGrp="1" noChangeArrowheads="1"/>
          </p:cNvSpPr>
          <p:nvPr>
            <p:ph type="ftr" sz="quarter" idx="3"/>
          </p:nvPr>
        </p:nvSpPr>
        <p:spPr>
          <a:xfrm>
            <a:off x="0" y="6249988"/>
            <a:ext cx="8839200" cy="608012"/>
          </a:xfrm>
        </p:spPr>
        <p:txBody>
          <a:bodyPr/>
          <a:lstStyle>
            <a:lvl1pPr>
              <a:defRPr/>
            </a:lvl1pPr>
          </a:lstStyle>
          <a:p>
            <a:r>
              <a:rPr lang="en-US"/>
              <a:t>Life</a:t>
            </a:r>
            <a:r>
              <a:rPr lang="en-US">
                <a:latin typeface="+mn-lt"/>
              </a:rPr>
              <a:t>Knowledge</a:t>
            </a:r>
            <a:r>
              <a:rPr lang="en-US"/>
              <a:t>®</a:t>
            </a:r>
          </a:p>
        </p:txBody>
      </p:sp>
      <p:sp>
        <p:nvSpPr>
          <p:cNvPr id="3084" name="Arc 12"/>
          <p:cNvSpPr>
            <a:spLocks/>
          </p:cNvSpPr>
          <p:nvPr/>
        </p:nvSpPr>
        <p:spPr bwMode="auto">
          <a:xfrm>
            <a:off x="-76200" y="-1752600"/>
            <a:ext cx="400050" cy="6400800"/>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rgbClr val="FFFF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3085" name="Arc 13"/>
          <p:cNvSpPr>
            <a:spLocks/>
          </p:cNvSpPr>
          <p:nvPr/>
        </p:nvSpPr>
        <p:spPr bwMode="auto">
          <a:xfrm>
            <a:off x="1219200" y="1981200"/>
            <a:ext cx="400050" cy="6400800"/>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rgbClr val="FF00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3086" name="Rectangle 14"/>
          <p:cNvSpPr>
            <a:spLocks noChangeArrowheads="1"/>
          </p:cNvSpPr>
          <p:nvPr/>
        </p:nvSpPr>
        <p:spPr bwMode="auto">
          <a:xfrm>
            <a:off x="249238" y="0"/>
            <a:ext cx="1066800" cy="6856413"/>
          </a:xfrm>
          <a:prstGeom prst="rect">
            <a:avLst/>
          </a:prstGeom>
          <a:gradFill rotWithShape="1">
            <a:gsLst>
              <a:gs pos="0">
                <a:srgbClr val="FFFF00"/>
              </a:gs>
              <a:gs pos="100000">
                <a:srgbClr val="FF0000"/>
              </a:gs>
            </a:gsLst>
            <a:lin ang="2700000" scaled="1"/>
          </a:gradFill>
          <a:ln w="9525">
            <a:noFill/>
            <a:miter lim="800000"/>
            <a:headEnd/>
            <a:tailEnd/>
          </a:ln>
          <a:effectLst/>
        </p:spPr>
        <p:txBody>
          <a:bodyPr/>
          <a:lstStyle/>
          <a:p>
            <a:endParaRPr lang="en-US"/>
          </a:p>
        </p:txBody>
      </p:sp>
      <p:sp>
        <p:nvSpPr>
          <p:cNvPr id="3089" name="AutoShape 17"/>
          <p:cNvSpPr>
            <a:spLocks noChangeArrowheads="1"/>
          </p:cNvSpPr>
          <p:nvPr/>
        </p:nvSpPr>
        <p:spPr bwMode="auto">
          <a:xfrm rot="6000000">
            <a:off x="876300" y="209550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rgbClr val="003399"/>
            </a:outerShdw>
          </a:effectLst>
        </p:spPr>
        <p:txBody>
          <a:bodyPr/>
          <a:lstStyle/>
          <a:p>
            <a:endParaRPr lang="en-US"/>
          </a:p>
        </p:txBody>
      </p:sp>
      <p:sp>
        <p:nvSpPr>
          <p:cNvPr id="3088" name="AutoShape 16"/>
          <p:cNvSpPr>
            <a:spLocks noChangeArrowheads="1"/>
          </p:cNvSpPr>
          <p:nvPr/>
        </p:nvSpPr>
        <p:spPr bwMode="auto">
          <a:xfrm rot="6000000">
            <a:off x="533400" y="203835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chemeClr val="tx1"/>
            </a:outerShdw>
          </a:effectLst>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15200" y="247650"/>
            <a:ext cx="1905000" cy="59245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00200" y="247650"/>
            <a:ext cx="5562600" cy="5924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47650"/>
            <a:ext cx="7620000" cy="1047750"/>
          </a:xfrm>
        </p:spPr>
        <p:txBody>
          <a:bodyPr/>
          <a:lstStyle/>
          <a:p>
            <a:r>
              <a:rPr lang="en-US"/>
              <a:t>Click to edit Master title style</a:t>
            </a:r>
          </a:p>
        </p:txBody>
      </p:sp>
      <p:sp>
        <p:nvSpPr>
          <p:cNvPr id="3" name="Text Placeholder 2"/>
          <p:cNvSpPr>
            <a:spLocks noGrp="1"/>
          </p:cNvSpPr>
          <p:nvPr>
            <p:ph type="body" sz="half" idx="1"/>
          </p:nvPr>
        </p:nvSpPr>
        <p:spPr>
          <a:xfrm>
            <a:off x="1600200" y="1600200"/>
            <a:ext cx="76200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00200" y="3962400"/>
            <a:ext cx="7620000" cy="2209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0" y="6400800"/>
            <a:ext cx="8915400" cy="457200"/>
          </a:xfrm>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00200" y="16002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6400" y="16002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solidFill>
                  <a:schemeClr val="tx1"/>
                </a:solidFill>
                <a:latin typeface="+mj-lt"/>
              </a:defRPr>
            </a:lvl1pPr>
          </a:lstStyle>
          <a:p>
            <a:r>
              <a:rPr lang="en-US"/>
              <a:t>Life</a:t>
            </a:r>
            <a:r>
              <a:rPr lang="en-US">
                <a:latin typeface="+mn-lt"/>
              </a:rPr>
              <a:t>Knowledge</a:t>
            </a:r>
            <a:r>
              <a:rPr lang="en-US"/>
              <a:t>®</a:t>
            </a:r>
          </a:p>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7"/>
          <p:cNvSpPr>
            <a:spLocks noGrp="1" noChangeArrowheads="1"/>
          </p:cNvSpPr>
          <p:nvPr>
            <p:ph type="title"/>
          </p:nvPr>
        </p:nvSpPr>
        <p:spPr bwMode="auto">
          <a:xfrm>
            <a:off x="1600200" y="247650"/>
            <a:ext cx="7620000" cy="104775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p>
            <a:pPr lvl="0"/>
            <a:r>
              <a:rPr lang="en-US" smtClean="0"/>
              <a:t>Click to edit Master title style</a:t>
            </a:r>
          </a:p>
        </p:txBody>
      </p:sp>
      <p:sp>
        <p:nvSpPr>
          <p:cNvPr id="1032" name="Rectangle 8"/>
          <p:cNvSpPr>
            <a:spLocks noGrp="1" noChangeArrowheads="1"/>
          </p:cNvSpPr>
          <p:nvPr>
            <p:ph type="body" idx="1"/>
          </p:nvPr>
        </p:nvSpPr>
        <p:spPr bwMode="auto">
          <a:xfrm>
            <a:off x="1600200" y="1600200"/>
            <a:ext cx="7620000" cy="45720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4" name="Rectangle 10"/>
          <p:cNvSpPr>
            <a:spLocks noGrp="1" noChangeArrowheads="1"/>
          </p:cNvSpPr>
          <p:nvPr>
            <p:ph type="ftr" sz="quarter" idx="3"/>
          </p:nvPr>
        </p:nvSpPr>
        <p:spPr bwMode="auto">
          <a:xfrm>
            <a:off x="0" y="6400800"/>
            <a:ext cx="89154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solidFill>
                  <a:srgbClr val="FF0000"/>
                </a:solidFill>
                <a:latin typeface="Lucida Calligraphy" pitchFamily="66" charset="0"/>
              </a:defRPr>
            </a:lvl1pPr>
          </a:lstStyle>
          <a:p>
            <a:r>
              <a:rPr lang="en-US"/>
              <a:t>Life</a:t>
            </a:r>
            <a:r>
              <a:rPr lang="en-US">
                <a:latin typeface="+mn-lt"/>
              </a:rPr>
              <a:t>Knowledge</a:t>
            </a:r>
            <a:r>
              <a:rPr lang="en-US"/>
              <a:t>®</a:t>
            </a:r>
          </a:p>
          <a:p>
            <a:endParaRPr lang="en-US"/>
          </a:p>
        </p:txBody>
      </p:sp>
      <p:sp>
        <p:nvSpPr>
          <p:cNvPr id="1036" name="Arc 12"/>
          <p:cNvSpPr>
            <a:spLocks/>
          </p:cNvSpPr>
          <p:nvPr/>
        </p:nvSpPr>
        <p:spPr bwMode="auto">
          <a:xfrm>
            <a:off x="-76200" y="-1752600"/>
            <a:ext cx="400050" cy="6400800"/>
          </a:xfrm>
          <a:custGeom>
            <a:avLst/>
            <a:gdLst>
              <a:gd name="G0" fmla="+- 21600 0 0"/>
              <a:gd name="G1" fmla="+- 21600 0 0"/>
              <a:gd name="G2" fmla="+- 21600 0 0"/>
              <a:gd name="T0" fmla="*/ 21600 w 21600"/>
              <a:gd name="T1" fmla="*/ 43200 h 43200"/>
              <a:gd name="T2" fmla="*/ 21600 w 21600"/>
              <a:gd name="T3" fmla="*/ 0 h 43200"/>
              <a:gd name="T4" fmla="*/ 21600 w 21600"/>
              <a:gd name="T5" fmla="*/ 21600 h 43200"/>
            </a:gdLst>
            <a:ahLst/>
            <a:cxnLst>
              <a:cxn ang="0">
                <a:pos x="T0" y="T1"/>
              </a:cxn>
              <a:cxn ang="0">
                <a:pos x="T2" y="T3"/>
              </a:cxn>
              <a:cxn ang="0">
                <a:pos x="T4" y="T5"/>
              </a:cxn>
            </a:cxnLst>
            <a:rect l="0" t="0" r="r" b="b"/>
            <a:pathLst>
              <a:path w="21600" h="43200" fill="none" extrusionOk="0">
                <a:moveTo>
                  <a:pt x="21600" y="43200"/>
                </a:moveTo>
                <a:cubicBezTo>
                  <a:pt x="9670" y="43200"/>
                  <a:pt x="0" y="33529"/>
                  <a:pt x="0" y="21600"/>
                </a:cubicBezTo>
                <a:cubicBezTo>
                  <a:pt x="-1" y="9670"/>
                  <a:pt x="9670" y="0"/>
                  <a:pt x="21599" y="0"/>
                </a:cubicBezTo>
              </a:path>
              <a:path w="21600" h="43200" stroke="0" extrusionOk="0">
                <a:moveTo>
                  <a:pt x="21600" y="43200"/>
                </a:moveTo>
                <a:cubicBezTo>
                  <a:pt x="9670" y="43200"/>
                  <a:pt x="0" y="33529"/>
                  <a:pt x="0" y="21600"/>
                </a:cubicBezTo>
                <a:cubicBezTo>
                  <a:pt x="-1" y="9670"/>
                  <a:pt x="9670" y="0"/>
                  <a:pt x="21599" y="0"/>
                </a:cubicBezTo>
                <a:lnTo>
                  <a:pt x="21600" y="21600"/>
                </a:lnTo>
                <a:close/>
              </a:path>
            </a:pathLst>
          </a:custGeom>
          <a:gradFill rotWithShape="0">
            <a:gsLst>
              <a:gs pos="0">
                <a:srgbClr val="FFFF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1037" name="Arc 13"/>
          <p:cNvSpPr>
            <a:spLocks/>
          </p:cNvSpPr>
          <p:nvPr/>
        </p:nvSpPr>
        <p:spPr bwMode="auto">
          <a:xfrm>
            <a:off x="1219200" y="1981200"/>
            <a:ext cx="400050" cy="6400800"/>
          </a:xfrm>
          <a:custGeom>
            <a:avLst/>
            <a:gdLst>
              <a:gd name="G0" fmla="+- 0 0 0"/>
              <a:gd name="G1" fmla="+- 21600 0 0"/>
              <a:gd name="G2" fmla="+- 21600 0 0"/>
              <a:gd name="T0" fmla="*/ 0 w 21600"/>
              <a:gd name="T1" fmla="*/ 0 h 43200"/>
              <a:gd name="T2" fmla="*/ 0 w 21600"/>
              <a:gd name="T3" fmla="*/ 43200 h 43200"/>
              <a:gd name="T4" fmla="*/ 0 w 21600"/>
              <a:gd name="T5" fmla="*/ 21600 h 43200"/>
            </a:gdLst>
            <a:ahLst/>
            <a:cxnLst>
              <a:cxn ang="0">
                <a:pos x="T0" y="T1"/>
              </a:cxn>
              <a:cxn ang="0">
                <a:pos x="T2" y="T3"/>
              </a:cxn>
              <a:cxn ang="0">
                <a:pos x="T4" y="T5"/>
              </a:cxn>
            </a:cxnLst>
            <a:rect l="0" t="0" r="r" b="b"/>
            <a:pathLst>
              <a:path w="21600" h="43200" fill="none" extrusionOk="0">
                <a:moveTo>
                  <a:pt x="-1" y="0"/>
                </a:moveTo>
                <a:cubicBezTo>
                  <a:pt x="11929" y="0"/>
                  <a:pt x="21600" y="9670"/>
                  <a:pt x="21600" y="21600"/>
                </a:cubicBezTo>
                <a:cubicBezTo>
                  <a:pt x="21600" y="33529"/>
                  <a:pt x="11929" y="43199"/>
                  <a:pt x="0" y="43200"/>
                </a:cubicBezTo>
              </a:path>
              <a:path w="21600" h="43200" stroke="0" extrusionOk="0">
                <a:moveTo>
                  <a:pt x="-1" y="0"/>
                </a:moveTo>
                <a:cubicBezTo>
                  <a:pt x="11929" y="0"/>
                  <a:pt x="21600" y="9670"/>
                  <a:pt x="21600" y="21600"/>
                </a:cubicBezTo>
                <a:cubicBezTo>
                  <a:pt x="21600" y="33529"/>
                  <a:pt x="11929" y="43199"/>
                  <a:pt x="0" y="43200"/>
                </a:cubicBezTo>
                <a:lnTo>
                  <a:pt x="0" y="21600"/>
                </a:lnTo>
                <a:close/>
              </a:path>
            </a:pathLst>
          </a:custGeom>
          <a:gradFill rotWithShape="0">
            <a:gsLst>
              <a:gs pos="0">
                <a:srgbClr val="FF0000"/>
              </a:gs>
              <a:gs pos="100000">
                <a:schemeClr val="bg1"/>
              </a:gs>
            </a:gsLst>
            <a:path path="shape">
              <a:fillToRect l="50000" t="50000" r="50000" b="50000"/>
            </a:path>
          </a:gradFill>
          <a:ln w="9525">
            <a:noFill/>
            <a:round/>
            <a:headEnd type="none" w="sm" len="sm"/>
            <a:tailEnd type="none" w="sm" len="sm"/>
          </a:ln>
          <a:effectLst/>
        </p:spPr>
        <p:txBody>
          <a:bodyPr/>
          <a:lstStyle/>
          <a:p>
            <a:endParaRPr lang="en-US"/>
          </a:p>
        </p:txBody>
      </p:sp>
      <p:sp>
        <p:nvSpPr>
          <p:cNvPr id="1038" name="Rectangle 14"/>
          <p:cNvSpPr>
            <a:spLocks noChangeArrowheads="1"/>
          </p:cNvSpPr>
          <p:nvPr/>
        </p:nvSpPr>
        <p:spPr bwMode="auto">
          <a:xfrm>
            <a:off x="249238" y="0"/>
            <a:ext cx="1066800" cy="6856413"/>
          </a:xfrm>
          <a:prstGeom prst="rect">
            <a:avLst/>
          </a:prstGeom>
          <a:gradFill rotWithShape="1">
            <a:gsLst>
              <a:gs pos="0">
                <a:srgbClr val="FFFF00"/>
              </a:gs>
              <a:gs pos="100000">
                <a:srgbClr val="FF0000"/>
              </a:gs>
            </a:gsLst>
            <a:lin ang="2700000" scaled="1"/>
          </a:gradFill>
          <a:ln w="9525">
            <a:noFill/>
            <a:miter lim="800000"/>
            <a:headEnd/>
            <a:tailEnd/>
          </a:ln>
          <a:effectLst/>
        </p:spPr>
        <p:txBody>
          <a:bodyPr/>
          <a:lstStyle/>
          <a:p>
            <a:endParaRPr lang="en-US"/>
          </a:p>
        </p:txBody>
      </p:sp>
      <p:sp>
        <p:nvSpPr>
          <p:cNvPr id="1039" name="AutoShape 15"/>
          <p:cNvSpPr>
            <a:spLocks noChangeArrowheads="1"/>
          </p:cNvSpPr>
          <p:nvPr/>
        </p:nvSpPr>
        <p:spPr bwMode="auto">
          <a:xfrm rot="6000000">
            <a:off x="800100" y="59055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rgbClr val="003399"/>
            </a:outerShdw>
          </a:effectLst>
        </p:spPr>
        <p:txBody>
          <a:bodyPr/>
          <a:lstStyle/>
          <a:p>
            <a:endParaRPr lang="en-US"/>
          </a:p>
        </p:txBody>
      </p:sp>
      <p:sp>
        <p:nvSpPr>
          <p:cNvPr id="1040" name="AutoShape 16"/>
          <p:cNvSpPr>
            <a:spLocks noChangeArrowheads="1"/>
          </p:cNvSpPr>
          <p:nvPr/>
        </p:nvSpPr>
        <p:spPr bwMode="auto">
          <a:xfrm rot="6000000">
            <a:off x="457200" y="533400"/>
            <a:ext cx="723900" cy="571500"/>
          </a:xfrm>
          <a:prstGeom prst="triangle">
            <a:avLst>
              <a:gd name="adj" fmla="val 49995"/>
            </a:avLst>
          </a:prstGeom>
          <a:gradFill rotWithShape="0">
            <a:gsLst>
              <a:gs pos="0">
                <a:srgbClr val="FFFF00"/>
              </a:gs>
              <a:gs pos="100000">
                <a:srgbClr val="FF0000"/>
              </a:gs>
            </a:gsLst>
            <a:lin ang="0" scaled="1"/>
          </a:gradFill>
          <a:ln w="9525">
            <a:noFill/>
            <a:miter lim="800000"/>
            <a:headEnd/>
            <a:tailEnd/>
          </a:ln>
          <a:effectLst>
            <a:outerShdw dist="76200" dir="5400000" algn="ctr" rotWithShape="0">
              <a:schemeClr val="tx1"/>
            </a:outerShdw>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hf sldNum="0" hdr="0" dt="0"/>
  <p:txStyles>
    <p:titleStyle>
      <a:lvl1pPr algn="l" rtl="0" fontAlgn="base">
        <a:spcBef>
          <a:spcPct val="0"/>
        </a:spcBef>
        <a:spcAft>
          <a:spcPct val="0"/>
        </a:spcAft>
        <a:defRPr sz="4400">
          <a:solidFill>
            <a:srgbClr val="000099"/>
          </a:solidFill>
          <a:latin typeface="+mj-lt"/>
          <a:ea typeface="+mj-ea"/>
          <a:cs typeface="+mj-cs"/>
        </a:defRPr>
      </a:lvl1pPr>
      <a:lvl2pPr algn="l" rtl="0" fontAlgn="base">
        <a:spcBef>
          <a:spcPct val="0"/>
        </a:spcBef>
        <a:spcAft>
          <a:spcPct val="0"/>
        </a:spcAft>
        <a:defRPr sz="4400">
          <a:solidFill>
            <a:srgbClr val="000099"/>
          </a:solidFill>
          <a:latin typeface="Times New Roman" pitchFamily="18" charset="0"/>
        </a:defRPr>
      </a:lvl2pPr>
      <a:lvl3pPr algn="l" rtl="0" fontAlgn="base">
        <a:spcBef>
          <a:spcPct val="0"/>
        </a:spcBef>
        <a:spcAft>
          <a:spcPct val="0"/>
        </a:spcAft>
        <a:defRPr sz="4400">
          <a:solidFill>
            <a:srgbClr val="000099"/>
          </a:solidFill>
          <a:latin typeface="Times New Roman" pitchFamily="18" charset="0"/>
        </a:defRPr>
      </a:lvl3pPr>
      <a:lvl4pPr algn="l" rtl="0" fontAlgn="base">
        <a:spcBef>
          <a:spcPct val="0"/>
        </a:spcBef>
        <a:spcAft>
          <a:spcPct val="0"/>
        </a:spcAft>
        <a:defRPr sz="4400">
          <a:solidFill>
            <a:srgbClr val="000099"/>
          </a:solidFill>
          <a:latin typeface="Times New Roman" pitchFamily="18" charset="0"/>
        </a:defRPr>
      </a:lvl4pPr>
      <a:lvl5pPr algn="l" rtl="0" fontAlgn="base">
        <a:spcBef>
          <a:spcPct val="0"/>
        </a:spcBef>
        <a:spcAft>
          <a:spcPct val="0"/>
        </a:spcAft>
        <a:defRPr sz="4400">
          <a:solidFill>
            <a:srgbClr val="000099"/>
          </a:solidFill>
          <a:latin typeface="Times New Roman" pitchFamily="18" charset="0"/>
        </a:defRPr>
      </a:lvl5pPr>
      <a:lvl6pPr marL="457200" algn="l" rtl="0" fontAlgn="base">
        <a:spcBef>
          <a:spcPct val="0"/>
        </a:spcBef>
        <a:spcAft>
          <a:spcPct val="0"/>
        </a:spcAft>
        <a:defRPr sz="4400">
          <a:solidFill>
            <a:srgbClr val="000099"/>
          </a:solidFill>
          <a:latin typeface="Times New Roman" pitchFamily="18" charset="0"/>
        </a:defRPr>
      </a:lvl6pPr>
      <a:lvl7pPr marL="914400" algn="l" rtl="0" fontAlgn="base">
        <a:spcBef>
          <a:spcPct val="0"/>
        </a:spcBef>
        <a:spcAft>
          <a:spcPct val="0"/>
        </a:spcAft>
        <a:defRPr sz="4400">
          <a:solidFill>
            <a:srgbClr val="000099"/>
          </a:solidFill>
          <a:latin typeface="Times New Roman" pitchFamily="18" charset="0"/>
        </a:defRPr>
      </a:lvl7pPr>
      <a:lvl8pPr marL="1371600" algn="l" rtl="0" fontAlgn="base">
        <a:spcBef>
          <a:spcPct val="0"/>
        </a:spcBef>
        <a:spcAft>
          <a:spcPct val="0"/>
        </a:spcAft>
        <a:defRPr sz="4400">
          <a:solidFill>
            <a:srgbClr val="000099"/>
          </a:solidFill>
          <a:latin typeface="Times New Roman" pitchFamily="18" charset="0"/>
        </a:defRPr>
      </a:lvl8pPr>
      <a:lvl9pPr marL="1828800" algn="l" rtl="0" fontAlgn="base">
        <a:spcBef>
          <a:spcPct val="0"/>
        </a:spcBef>
        <a:spcAft>
          <a:spcPct val="0"/>
        </a:spcAft>
        <a:defRPr sz="4400">
          <a:solidFill>
            <a:srgbClr val="000099"/>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
          <p:cNvSpPr>
            <a:spLocks noGrp="1" noChangeArrowheads="1"/>
          </p:cNvSpPr>
          <p:nvPr>
            <p:ph type="ftr" sz="quarter" idx="3"/>
          </p:nvPr>
        </p:nvSpPr>
        <p:spPr/>
        <p:txBody>
          <a:bodyPr/>
          <a:lstStyle/>
          <a:p>
            <a:r>
              <a:rPr lang="en-US"/>
              <a:t>Life</a:t>
            </a:r>
            <a:r>
              <a:rPr lang="en-US">
                <a:latin typeface="Arial" charset="0"/>
              </a:rPr>
              <a:t>Knowledge</a:t>
            </a:r>
            <a:r>
              <a:rPr lang="en-US"/>
              <a:t>®</a:t>
            </a:r>
          </a:p>
        </p:txBody>
      </p:sp>
      <p:sp>
        <p:nvSpPr>
          <p:cNvPr id="4098" name="Rectangle 2"/>
          <p:cNvSpPr>
            <a:spLocks noGrp="1" noChangeArrowheads="1"/>
          </p:cNvSpPr>
          <p:nvPr>
            <p:ph type="ctrTitle"/>
          </p:nvPr>
        </p:nvSpPr>
        <p:spPr>
          <a:noFill/>
          <a:ln/>
        </p:spPr>
        <p:txBody>
          <a:bodyPr/>
          <a:lstStyle/>
          <a:p>
            <a:r>
              <a:rPr lang="en-US" sz="5400">
                <a:solidFill>
                  <a:srgbClr val="FF0000"/>
                </a:solidFill>
              </a:rPr>
              <a:t>Advancing a Career</a:t>
            </a:r>
          </a:p>
        </p:txBody>
      </p:sp>
      <p:sp>
        <p:nvSpPr>
          <p:cNvPr id="4099" name="Rectangle 3"/>
          <p:cNvSpPr>
            <a:spLocks noGrp="1" noChangeArrowheads="1"/>
          </p:cNvSpPr>
          <p:nvPr>
            <p:ph type="subTitle" idx="1"/>
          </p:nvPr>
        </p:nvSpPr>
        <p:spPr>
          <a:xfrm>
            <a:off x="1676400" y="2971800"/>
            <a:ext cx="4876800" cy="1752600"/>
          </a:xfrm>
          <a:noFill/>
          <a:ln/>
        </p:spPr>
        <p:txBody>
          <a:bodyPr/>
          <a:lstStyle/>
          <a:p>
            <a:r>
              <a:rPr lang="en-US">
                <a:solidFill>
                  <a:schemeClr val="bg1"/>
                </a:solidFill>
              </a:rPr>
              <a:t>How do I begin to grow?</a:t>
            </a:r>
          </a:p>
          <a:p>
            <a:endParaRPr lang="en-US">
              <a:solidFill>
                <a:schemeClr val="bg1"/>
              </a:solidFill>
            </a:endParaRPr>
          </a:p>
        </p:txBody>
      </p:sp>
      <p:sp>
        <p:nvSpPr>
          <p:cNvPr id="4101" name="Text Box 5"/>
          <p:cNvSpPr txBox="1">
            <a:spLocks noChangeArrowheads="1"/>
          </p:cNvSpPr>
          <p:nvPr/>
        </p:nvSpPr>
        <p:spPr bwMode="auto">
          <a:xfrm>
            <a:off x="152400" y="6142038"/>
            <a:ext cx="1219200" cy="639762"/>
          </a:xfrm>
          <a:prstGeom prst="rect">
            <a:avLst/>
          </a:prstGeom>
          <a:noFill/>
          <a:ln w="12700" cap="sq">
            <a:noFill/>
            <a:miter lim="800000"/>
            <a:headEnd type="none" w="sm" len="sm"/>
            <a:tailEnd type="none" w="sm" len="sm"/>
          </a:ln>
          <a:effectLst/>
        </p:spPr>
        <p:txBody>
          <a:bodyPr>
            <a:spAutoFit/>
          </a:bodyPr>
          <a:lstStyle/>
          <a:p>
            <a:pPr algn="ctr"/>
            <a:r>
              <a:rPr lang="en-US" sz="1200" b="1">
                <a:solidFill>
                  <a:srgbClr val="000000"/>
                </a:solidFill>
                <a:latin typeface="Arial" charset="0"/>
              </a:rPr>
              <a:t>Stage One of Development</a:t>
            </a:r>
            <a:br>
              <a:rPr lang="en-US" sz="1200" b="1">
                <a:solidFill>
                  <a:srgbClr val="000000"/>
                </a:solidFill>
                <a:latin typeface="Arial" charset="0"/>
              </a:rPr>
            </a:br>
            <a:r>
              <a:rPr lang="en-US" sz="1200" b="1">
                <a:solidFill>
                  <a:srgbClr val="000000"/>
                </a:solidFill>
                <a:latin typeface="Arial" charset="0"/>
              </a:rPr>
              <a:t>ME </a:t>
            </a:r>
          </a:p>
        </p:txBody>
      </p:sp>
      <p:sp>
        <p:nvSpPr>
          <p:cNvPr id="5210" name="Text Box 90"/>
          <p:cNvSpPr txBox="1">
            <a:spLocks noChangeArrowheads="1"/>
          </p:cNvSpPr>
          <p:nvPr/>
        </p:nvSpPr>
        <p:spPr bwMode="auto">
          <a:xfrm>
            <a:off x="228600" y="5867400"/>
            <a:ext cx="1066800" cy="274638"/>
          </a:xfrm>
          <a:prstGeom prst="rect">
            <a:avLst/>
          </a:prstGeom>
          <a:noFill/>
          <a:ln w="12700" cap="sq">
            <a:noFill/>
            <a:miter lim="800000"/>
            <a:headEnd type="none" w="sm" len="sm"/>
            <a:tailEnd type="none" w="sm" len="sm"/>
          </a:ln>
          <a:effectLst/>
        </p:spPr>
        <p:txBody>
          <a:bodyPr>
            <a:spAutoFit/>
          </a:bodyPr>
          <a:lstStyle/>
          <a:p>
            <a:pPr algn="ctr"/>
            <a:r>
              <a:rPr lang="en-US" sz="1200" b="1">
                <a:solidFill>
                  <a:srgbClr val="000000"/>
                </a:solidFill>
                <a:latin typeface="Arial" charset="0"/>
              </a:rPr>
              <a:t>HS 40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6562" name="Rectangle 2"/>
          <p:cNvSpPr>
            <a:spLocks noGrp="1" noChangeArrowheads="1"/>
          </p:cNvSpPr>
          <p:nvPr>
            <p:ph type="title"/>
          </p:nvPr>
        </p:nvSpPr>
        <p:spPr>
          <a:noFill/>
          <a:ln/>
        </p:spPr>
        <p:txBody>
          <a:bodyPr/>
          <a:lstStyle/>
          <a:p>
            <a:r>
              <a:rPr lang="en-US" sz="5400" b="1">
                <a:solidFill>
                  <a:srgbClr val="FF0000"/>
                </a:solidFill>
              </a:rPr>
              <a:t>Success</a:t>
            </a:r>
          </a:p>
        </p:txBody>
      </p:sp>
      <p:sp>
        <p:nvSpPr>
          <p:cNvPr id="66563" name="Rectangle 3"/>
          <p:cNvSpPr>
            <a:spLocks noGrp="1" noChangeArrowheads="1"/>
          </p:cNvSpPr>
          <p:nvPr>
            <p:ph type="body" sz="half" idx="1"/>
          </p:nvPr>
        </p:nvSpPr>
        <p:spPr>
          <a:xfrm>
            <a:off x="2057400" y="1600200"/>
            <a:ext cx="6248400" cy="4800600"/>
          </a:xfrm>
          <a:noFill/>
          <a:ln/>
        </p:spPr>
        <p:txBody>
          <a:bodyPr/>
          <a:lstStyle/>
          <a:p>
            <a:pPr marL="0" indent="0" algn="ctr">
              <a:buFontTx/>
              <a:buNone/>
            </a:pPr>
            <a:r>
              <a:rPr lang="en-US" sz="4800">
                <a:solidFill>
                  <a:srgbClr val="FFFF00"/>
                </a:solidFill>
              </a:rPr>
              <a:t>“More men fail through lack of purpose than through lack of talent.”</a:t>
            </a:r>
            <a:r>
              <a:rPr lang="en-US" sz="2800"/>
              <a:t> </a:t>
            </a:r>
          </a:p>
          <a:p>
            <a:pPr marL="0" indent="0" algn="r">
              <a:buFontTx/>
              <a:buNone/>
            </a:pPr>
            <a:endParaRPr lang="en-US" sz="1800">
              <a:solidFill>
                <a:schemeClr val="bg1"/>
              </a:solidFill>
            </a:endParaRPr>
          </a:p>
          <a:p>
            <a:pPr marL="0" indent="0" algn="r">
              <a:buFontTx/>
              <a:buNone/>
            </a:pPr>
            <a:r>
              <a:rPr lang="en-US" sz="1800">
                <a:solidFill>
                  <a:schemeClr val="bg1"/>
                </a:solidFill>
              </a:rPr>
              <a:t>By Billy Sunday, an evangelist</a:t>
            </a:r>
            <a:br>
              <a:rPr lang="en-US" sz="1800">
                <a:solidFill>
                  <a:schemeClr val="bg1"/>
                </a:solidFill>
              </a:rPr>
            </a:br>
            <a:r>
              <a:rPr lang="en-US" sz="1800">
                <a:solidFill>
                  <a:schemeClr val="bg1"/>
                </a:solidFill>
              </a:rPr>
              <a:t>and professional baseball player</a:t>
            </a:r>
          </a:p>
        </p:txBody>
      </p:sp>
      <p:sp>
        <p:nvSpPr>
          <p:cNvPr id="66567" name="Text Box 7"/>
          <p:cNvSpPr txBox="1">
            <a:spLocks noChangeArrowheads="1"/>
          </p:cNvSpPr>
          <p:nvPr/>
        </p:nvSpPr>
        <p:spPr bwMode="auto">
          <a:xfrm>
            <a:off x="228600" y="6019800"/>
            <a:ext cx="1149350" cy="457200"/>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Objective 1</a:t>
            </a:r>
          </a:p>
          <a:p>
            <a:r>
              <a:rPr lang="en-US" sz="1200" b="1">
                <a:solidFill>
                  <a:srgbClr val="000000"/>
                </a:solidFill>
                <a:latin typeface="Arial" charset="0"/>
              </a:rPr>
              <a:t>HS 40 TM B1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5778" name="Rectangle 2"/>
          <p:cNvSpPr>
            <a:spLocks noGrp="1" noChangeArrowheads="1"/>
          </p:cNvSpPr>
          <p:nvPr>
            <p:ph type="title"/>
          </p:nvPr>
        </p:nvSpPr>
        <p:spPr>
          <a:noFill/>
          <a:ln/>
        </p:spPr>
        <p:txBody>
          <a:bodyPr/>
          <a:lstStyle/>
          <a:p>
            <a:r>
              <a:rPr lang="en-US" sz="6000" b="1">
                <a:solidFill>
                  <a:srgbClr val="FF0000"/>
                </a:solidFill>
              </a:rPr>
              <a:t>Success</a:t>
            </a:r>
          </a:p>
        </p:txBody>
      </p:sp>
      <p:sp>
        <p:nvSpPr>
          <p:cNvPr id="75779" name="Rectangle 3"/>
          <p:cNvSpPr>
            <a:spLocks noGrp="1" noChangeArrowheads="1"/>
          </p:cNvSpPr>
          <p:nvPr>
            <p:ph type="body" sz="half" idx="1"/>
          </p:nvPr>
        </p:nvSpPr>
        <p:spPr>
          <a:xfrm>
            <a:off x="2057400" y="1600200"/>
            <a:ext cx="6248400" cy="4800600"/>
          </a:xfrm>
          <a:noFill/>
          <a:ln/>
        </p:spPr>
        <p:txBody>
          <a:bodyPr/>
          <a:lstStyle/>
          <a:p>
            <a:pPr marL="0" indent="0" algn="ctr">
              <a:buFontTx/>
              <a:buNone/>
            </a:pPr>
            <a:r>
              <a:rPr lang="en-US" sz="4800">
                <a:solidFill>
                  <a:srgbClr val="FFFF00"/>
                </a:solidFill>
              </a:rPr>
              <a:t>“The secret of success </a:t>
            </a:r>
          </a:p>
          <a:p>
            <a:pPr marL="0" indent="0" algn="ctr">
              <a:buFontTx/>
              <a:buNone/>
            </a:pPr>
            <a:r>
              <a:rPr lang="en-US" sz="4800">
                <a:solidFill>
                  <a:srgbClr val="FFFF00"/>
                </a:solidFill>
              </a:rPr>
              <a:t>is constancy of purpose.”</a:t>
            </a:r>
          </a:p>
          <a:p>
            <a:pPr marL="0" indent="0" algn="r">
              <a:buFontTx/>
              <a:buNone/>
            </a:pPr>
            <a:r>
              <a:rPr lang="en-US" sz="2000">
                <a:solidFill>
                  <a:schemeClr val="bg1"/>
                </a:solidFill>
              </a:rPr>
              <a:t>Benjamin Disraeli</a:t>
            </a:r>
          </a:p>
        </p:txBody>
      </p:sp>
      <p:sp>
        <p:nvSpPr>
          <p:cNvPr id="75780" name="Text Box 4"/>
          <p:cNvSpPr txBox="1">
            <a:spLocks noChangeArrowheads="1"/>
          </p:cNvSpPr>
          <p:nvPr/>
        </p:nvSpPr>
        <p:spPr bwMode="auto">
          <a:xfrm>
            <a:off x="228600" y="6172200"/>
            <a:ext cx="1149350" cy="457200"/>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Objective 1</a:t>
            </a:r>
          </a:p>
          <a:p>
            <a:r>
              <a:rPr lang="en-US" sz="1200" b="1">
                <a:solidFill>
                  <a:srgbClr val="000000"/>
                </a:solidFill>
                <a:latin typeface="Arial" charset="0"/>
              </a:rPr>
              <a:t>HS 40 TM B2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5779">
                                            <p:txEl>
                                              <p:pRg st="1" end="1"/>
                                            </p:txEl>
                                          </p:spTgt>
                                        </p:tgtEl>
                                        <p:attrNameLst>
                                          <p:attrName>style.visibility</p:attrName>
                                        </p:attrNameLst>
                                      </p:cBhvr>
                                      <p:to>
                                        <p:strVal val="visible"/>
                                      </p:to>
                                    </p:set>
                                    <p:anim calcmode="lin" valueType="num">
                                      <p:cBhvr additive="base">
                                        <p:cTn id="11" dur="500" fill="hold"/>
                                        <p:tgtEl>
                                          <p:spTgt spid="75779">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75779">
                                            <p:txEl>
                                              <p:pRg st="1" end="1"/>
                                            </p:txEl>
                                          </p:spTgt>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75779">
                                            <p:txEl>
                                              <p:pRg st="2" end="2"/>
                                            </p:txEl>
                                          </p:spTgt>
                                        </p:tgtEl>
                                        <p:attrNameLst>
                                          <p:attrName>style.visibility</p:attrName>
                                        </p:attrNameLst>
                                      </p:cBhvr>
                                      <p:to>
                                        <p:strVal val="visible"/>
                                      </p:to>
                                    </p:set>
                                    <p:anim calcmode="lin" valueType="num">
                                      <p:cBhvr additive="base">
                                        <p:cTn id="16" dur="500" fill="hold"/>
                                        <p:tgtEl>
                                          <p:spTgt spid="75779">
                                            <p:txEl>
                                              <p:pRg st="2" end="2"/>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7577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uiExpand="1" build="p" bldLvl="5"/>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6802" name="Rectangle 2"/>
          <p:cNvSpPr>
            <a:spLocks noGrp="1" noChangeArrowheads="1"/>
          </p:cNvSpPr>
          <p:nvPr>
            <p:ph type="title"/>
          </p:nvPr>
        </p:nvSpPr>
        <p:spPr>
          <a:noFill/>
          <a:ln/>
        </p:spPr>
        <p:txBody>
          <a:bodyPr/>
          <a:lstStyle/>
          <a:p>
            <a:r>
              <a:rPr lang="en-US" sz="6000" b="1">
                <a:solidFill>
                  <a:srgbClr val="FF0000"/>
                </a:solidFill>
              </a:rPr>
              <a:t>Success</a:t>
            </a:r>
          </a:p>
        </p:txBody>
      </p:sp>
      <p:sp>
        <p:nvSpPr>
          <p:cNvPr id="76803" name="Rectangle 3"/>
          <p:cNvSpPr>
            <a:spLocks noGrp="1" noChangeArrowheads="1"/>
          </p:cNvSpPr>
          <p:nvPr>
            <p:ph type="body" sz="half" idx="1"/>
          </p:nvPr>
        </p:nvSpPr>
        <p:spPr>
          <a:xfrm>
            <a:off x="2057400" y="1600200"/>
            <a:ext cx="6248400" cy="4800600"/>
          </a:xfrm>
          <a:noFill/>
          <a:ln/>
        </p:spPr>
        <p:txBody>
          <a:bodyPr/>
          <a:lstStyle/>
          <a:p>
            <a:pPr marL="0" indent="0" algn="ctr">
              <a:lnSpc>
                <a:spcPct val="90000"/>
              </a:lnSpc>
              <a:buFontTx/>
              <a:buNone/>
            </a:pPr>
            <a:r>
              <a:rPr lang="en-US" sz="3600">
                <a:solidFill>
                  <a:srgbClr val="FFFF00"/>
                </a:solidFill>
              </a:rPr>
              <a:t>“The successful person has the habit of doing the things that failures don't like to do. The successful person doesn't like doing them either but his dislike is subordinated to the strength of his purpose.” </a:t>
            </a:r>
          </a:p>
          <a:p>
            <a:pPr marL="0" indent="0" algn="r">
              <a:lnSpc>
                <a:spcPct val="90000"/>
              </a:lnSpc>
              <a:buFontTx/>
              <a:buNone/>
            </a:pPr>
            <a:r>
              <a:rPr lang="en-US" sz="2000">
                <a:solidFill>
                  <a:schemeClr val="bg1"/>
                </a:solidFill>
              </a:rPr>
              <a:t>By E.M Gray</a:t>
            </a:r>
          </a:p>
        </p:txBody>
      </p:sp>
      <p:sp>
        <p:nvSpPr>
          <p:cNvPr id="76804" name="Text Box 4"/>
          <p:cNvSpPr txBox="1">
            <a:spLocks noChangeArrowheads="1"/>
          </p:cNvSpPr>
          <p:nvPr/>
        </p:nvSpPr>
        <p:spPr bwMode="auto">
          <a:xfrm>
            <a:off x="228600" y="5943600"/>
            <a:ext cx="1149350" cy="457200"/>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Objective 1</a:t>
            </a:r>
          </a:p>
          <a:p>
            <a:r>
              <a:rPr lang="en-US" sz="1200" b="1">
                <a:solidFill>
                  <a:srgbClr val="000000"/>
                </a:solidFill>
                <a:latin typeface="Arial" charset="0"/>
              </a:rPr>
              <a:t>HS 40 TM B3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7586" name="Rectangle 2"/>
          <p:cNvSpPr>
            <a:spLocks noGrp="1" noChangeArrowheads="1"/>
          </p:cNvSpPr>
          <p:nvPr>
            <p:ph type="title"/>
          </p:nvPr>
        </p:nvSpPr>
        <p:spPr>
          <a:xfrm>
            <a:off x="1600200" y="457200"/>
            <a:ext cx="7543800" cy="762000"/>
          </a:xfrm>
          <a:noFill/>
          <a:ln/>
        </p:spPr>
        <p:txBody>
          <a:bodyPr/>
          <a:lstStyle/>
          <a:p>
            <a:r>
              <a:rPr lang="en-US" sz="4000" b="1">
                <a:solidFill>
                  <a:srgbClr val="FF0000"/>
                </a:solidFill>
              </a:rPr>
              <a:t>Career Ladder: Master Teacher</a:t>
            </a:r>
          </a:p>
        </p:txBody>
      </p:sp>
      <p:sp>
        <p:nvSpPr>
          <p:cNvPr id="67590" name="Text Box 6"/>
          <p:cNvSpPr txBox="1">
            <a:spLocks noChangeArrowheads="1"/>
          </p:cNvSpPr>
          <p:nvPr/>
        </p:nvSpPr>
        <p:spPr bwMode="auto">
          <a:xfrm>
            <a:off x="228600" y="6172200"/>
            <a:ext cx="1022350" cy="457200"/>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Objective 1</a:t>
            </a:r>
          </a:p>
          <a:p>
            <a:r>
              <a:rPr lang="en-US" sz="1200" b="1">
                <a:solidFill>
                  <a:srgbClr val="000000"/>
                </a:solidFill>
                <a:latin typeface="Arial" charset="0"/>
              </a:rPr>
              <a:t>HS 40 TM D</a:t>
            </a:r>
          </a:p>
        </p:txBody>
      </p:sp>
      <p:sp>
        <p:nvSpPr>
          <p:cNvPr id="67591" name="Text Box 7"/>
          <p:cNvSpPr txBox="1">
            <a:spLocks noChangeArrowheads="1"/>
          </p:cNvSpPr>
          <p:nvPr/>
        </p:nvSpPr>
        <p:spPr bwMode="auto">
          <a:xfrm>
            <a:off x="6477000" y="1828800"/>
            <a:ext cx="2057400" cy="685800"/>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r>
              <a:rPr lang="en-US" sz="2000">
                <a:solidFill>
                  <a:srgbClr val="000000"/>
                </a:solidFill>
                <a:latin typeface="Arial" charset="0"/>
              </a:rPr>
              <a:t>Become a </a:t>
            </a:r>
          </a:p>
          <a:p>
            <a:r>
              <a:rPr lang="en-US" sz="2000">
                <a:solidFill>
                  <a:srgbClr val="000000"/>
                </a:solidFill>
                <a:latin typeface="Arial" charset="0"/>
              </a:rPr>
              <a:t>Master Teacher</a:t>
            </a:r>
            <a:endParaRPr lang="en-US">
              <a:solidFill>
                <a:srgbClr val="000000"/>
              </a:solidFill>
              <a:latin typeface="Arial" charset="0"/>
            </a:endParaRPr>
          </a:p>
        </p:txBody>
      </p:sp>
      <p:sp>
        <p:nvSpPr>
          <p:cNvPr id="67592" name="Text Box 8"/>
          <p:cNvSpPr txBox="1">
            <a:spLocks noChangeArrowheads="1"/>
          </p:cNvSpPr>
          <p:nvPr/>
        </p:nvSpPr>
        <p:spPr bwMode="auto">
          <a:xfrm>
            <a:off x="5638800" y="2590800"/>
            <a:ext cx="2286000" cy="457200"/>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r>
              <a:rPr lang="en-US" sz="2000">
                <a:solidFill>
                  <a:srgbClr val="000000"/>
                </a:solidFill>
                <a:latin typeface="Arial" charset="0"/>
              </a:rPr>
              <a:t>Teach for 5 years</a:t>
            </a:r>
          </a:p>
        </p:txBody>
      </p:sp>
      <p:sp>
        <p:nvSpPr>
          <p:cNvPr id="67593" name="Text Box 9"/>
          <p:cNvSpPr txBox="1">
            <a:spLocks noChangeArrowheads="1"/>
          </p:cNvSpPr>
          <p:nvPr/>
        </p:nvSpPr>
        <p:spPr bwMode="auto">
          <a:xfrm>
            <a:off x="4419600" y="3200400"/>
            <a:ext cx="3505200" cy="800100"/>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r>
              <a:rPr lang="en-US" sz="2000">
                <a:solidFill>
                  <a:srgbClr val="000000"/>
                </a:solidFill>
                <a:latin typeface="Arial" charset="0"/>
              </a:rPr>
              <a:t>Getting hired as a teacher </a:t>
            </a:r>
          </a:p>
          <a:p>
            <a:r>
              <a:rPr lang="en-US" sz="2000">
                <a:solidFill>
                  <a:srgbClr val="000000"/>
                </a:solidFill>
                <a:latin typeface="Arial" charset="0"/>
              </a:rPr>
              <a:t>(for a probationary period)</a:t>
            </a:r>
          </a:p>
        </p:txBody>
      </p:sp>
      <p:sp>
        <p:nvSpPr>
          <p:cNvPr id="67594" name="Text Box 10"/>
          <p:cNvSpPr txBox="1">
            <a:spLocks noChangeArrowheads="1"/>
          </p:cNvSpPr>
          <p:nvPr/>
        </p:nvSpPr>
        <p:spPr bwMode="auto">
          <a:xfrm>
            <a:off x="3657600" y="4114800"/>
            <a:ext cx="3505200" cy="685800"/>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r>
              <a:rPr lang="en-US" sz="2000">
                <a:solidFill>
                  <a:srgbClr val="000000"/>
                </a:solidFill>
                <a:latin typeface="Arial" charset="0"/>
              </a:rPr>
              <a:t>Complete teacher education </a:t>
            </a:r>
          </a:p>
          <a:p>
            <a:r>
              <a:rPr lang="en-US" sz="2000">
                <a:solidFill>
                  <a:srgbClr val="000000"/>
                </a:solidFill>
                <a:latin typeface="Arial" charset="0"/>
              </a:rPr>
              <a:t>at a four-year college</a:t>
            </a:r>
          </a:p>
        </p:txBody>
      </p:sp>
      <p:sp>
        <p:nvSpPr>
          <p:cNvPr id="67595" name="Text Box 11"/>
          <p:cNvSpPr txBox="1">
            <a:spLocks noChangeArrowheads="1"/>
          </p:cNvSpPr>
          <p:nvPr/>
        </p:nvSpPr>
        <p:spPr bwMode="auto">
          <a:xfrm>
            <a:off x="2667000" y="4953000"/>
            <a:ext cx="4038600" cy="685800"/>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r>
              <a:rPr lang="en-US" sz="2000">
                <a:solidFill>
                  <a:srgbClr val="000000"/>
                </a:solidFill>
                <a:latin typeface="Arial" charset="0"/>
              </a:rPr>
              <a:t>Enroll in a teacher education program in a college</a:t>
            </a:r>
          </a:p>
        </p:txBody>
      </p:sp>
      <p:sp>
        <p:nvSpPr>
          <p:cNvPr id="67596" name="Text Box 12"/>
          <p:cNvSpPr txBox="1">
            <a:spLocks noChangeArrowheads="1"/>
          </p:cNvSpPr>
          <p:nvPr/>
        </p:nvSpPr>
        <p:spPr bwMode="auto">
          <a:xfrm>
            <a:off x="1676400" y="5867400"/>
            <a:ext cx="3352800" cy="457200"/>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r>
              <a:rPr lang="en-US" sz="2000">
                <a:solidFill>
                  <a:srgbClr val="000000"/>
                </a:solidFill>
                <a:latin typeface="Arial" charset="0"/>
              </a:rPr>
              <a:t>Graduate from high school</a:t>
            </a:r>
          </a:p>
        </p:txBody>
      </p:sp>
      <p:sp>
        <p:nvSpPr>
          <p:cNvPr id="67597" name="AutoShape 13"/>
          <p:cNvSpPr>
            <a:spLocks noChangeArrowheads="1"/>
          </p:cNvSpPr>
          <p:nvPr/>
        </p:nvSpPr>
        <p:spPr bwMode="auto">
          <a:xfrm>
            <a:off x="7162800" y="1219200"/>
            <a:ext cx="571500" cy="457200"/>
          </a:xfrm>
          <a:prstGeom prst="star5">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7596"/>
                                        </p:tgtEl>
                                        <p:attrNameLst>
                                          <p:attrName>style.visibility</p:attrName>
                                        </p:attrNameLst>
                                      </p:cBhvr>
                                      <p:to>
                                        <p:strVal val="visible"/>
                                      </p:to>
                                    </p:set>
                                    <p:anim calcmode="lin" valueType="num">
                                      <p:cBhvr additive="base">
                                        <p:cTn id="7" dur="500" fill="hold"/>
                                        <p:tgtEl>
                                          <p:spTgt spid="67596"/>
                                        </p:tgtEl>
                                        <p:attrNameLst>
                                          <p:attrName>ppt_x</p:attrName>
                                        </p:attrNameLst>
                                      </p:cBhvr>
                                      <p:tavLst>
                                        <p:tav tm="0">
                                          <p:val>
                                            <p:strVal val="0-#ppt_w/2"/>
                                          </p:val>
                                        </p:tav>
                                        <p:tav tm="100000">
                                          <p:val>
                                            <p:strVal val="#ppt_x"/>
                                          </p:val>
                                        </p:tav>
                                      </p:tavLst>
                                    </p:anim>
                                    <p:anim calcmode="lin" valueType="num">
                                      <p:cBhvr additive="base">
                                        <p:cTn id="8" dur="500" fill="hold"/>
                                        <p:tgtEl>
                                          <p:spTgt spid="6759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67595"/>
                                        </p:tgtEl>
                                        <p:attrNameLst>
                                          <p:attrName>style.visibility</p:attrName>
                                        </p:attrNameLst>
                                      </p:cBhvr>
                                      <p:to>
                                        <p:strVal val="visible"/>
                                      </p:to>
                                    </p:set>
                                    <p:anim calcmode="lin" valueType="num">
                                      <p:cBhvr additive="base">
                                        <p:cTn id="13" dur="500" fill="hold"/>
                                        <p:tgtEl>
                                          <p:spTgt spid="67595"/>
                                        </p:tgtEl>
                                        <p:attrNameLst>
                                          <p:attrName>ppt_x</p:attrName>
                                        </p:attrNameLst>
                                      </p:cBhvr>
                                      <p:tavLst>
                                        <p:tav tm="0">
                                          <p:val>
                                            <p:strVal val="0-#ppt_w/2"/>
                                          </p:val>
                                        </p:tav>
                                        <p:tav tm="100000">
                                          <p:val>
                                            <p:strVal val="#ppt_x"/>
                                          </p:val>
                                        </p:tav>
                                      </p:tavLst>
                                    </p:anim>
                                    <p:anim calcmode="lin" valueType="num">
                                      <p:cBhvr additive="base">
                                        <p:cTn id="14" dur="500" fill="hold"/>
                                        <p:tgtEl>
                                          <p:spTgt spid="6759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67594"/>
                                        </p:tgtEl>
                                        <p:attrNameLst>
                                          <p:attrName>style.visibility</p:attrName>
                                        </p:attrNameLst>
                                      </p:cBhvr>
                                      <p:to>
                                        <p:strVal val="visible"/>
                                      </p:to>
                                    </p:set>
                                    <p:anim calcmode="lin" valueType="num">
                                      <p:cBhvr additive="base">
                                        <p:cTn id="19" dur="500" fill="hold"/>
                                        <p:tgtEl>
                                          <p:spTgt spid="67594"/>
                                        </p:tgtEl>
                                        <p:attrNameLst>
                                          <p:attrName>ppt_x</p:attrName>
                                        </p:attrNameLst>
                                      </p:cBhvr>
                                      <p:tavLst>
                                        <p:tav tm="0">
                                          <p:val>
                                            <p:strVal val="0-#ppt_w/2"/>
                                          </p:val>
                                        </p:tav>
                                        <p:tav tm="100000">
                                          <p:val>
                                            <p:strVal val="#ppt_x"/>
                                          </p:val>
                                        </p:tav>
                                      </p:tavLst>
                                    </p:anim>
                                    <p:anim calcmode="lin" valueType="num">
                                      <p:cBhvr additive="base">
                                        <p:cTn id="20" dur="500" fill="hold"/>
                                        <p:tgtEl>
                                          <p:spTgt spid="6759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67593"/>
                                        </p:tgtEl>
                                        <p:attrNameLst>
                                          <p:attrName>style.visibility</p:attrName>
                                        </p:attrNameLst>
                                      </p:cBhvr>
                                      <p:to>
                                        <p:strVal val="visible"/>
                                      </p:to>
                                    </p:set>
                                    <p:anim calcmode="lin" valueType="num">
                                      <p:cBhvr additive="base">
                                        <p:cTn id="25" dur="500" fill="hold"/>
                                        <p:tgtEl>
                                          <p:spTgt spid="67593"/>
                                        </p:tgtEl>
                                        <p:attrNameLst>
                                          <p:attrName>ppt_x</p:attrName>
                                        </p:attrNameLst>
                                      </p:cBhvr>
                                      <p:tavLst>
                                        <p:tav tm="0">
                                          <p:val>
                                            <p:strVal val="0-#ppt_w/2"/>
                                          </p:val>
                                        </p:tav>
                                        <p:tav tm="100000">
                                          <p:val>
                                            <p:strVal val="#ppt_x"/>
                                          </p:val>
                                        </p:tav>
                                      </p:tavLst>
                                    </p:anim>
                                    <p:anim calcmode="lin" valueType="num">
                                      <p:cBhvr additive="base">
                                        <p:cTn id="26" dur="500" fill="hold"/>
                                        <p:tgtEl>
                                          <p:spTgt spid="6759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67592"/>
                                        </p:tgtEl>
                                        <p:attrNameLst>
                                          <p:attrName>style.visibility</p:attrName>
                                        </p:attrNameLst>
                                      </p:cBhvr>
                                      <p:to>
                                        <p:strVal val="visible"/>
                                      </p:to>
                                    </p:set>
                                    <p:anim calcmode="lin" valueType="num">
                                      <p:cBhvr additive="base">
                                        <p:cTn id="31" dur="500" fill="hold"/>
                                        <p:tgtEl>
                                          <p:spTgt spid="67592"/>
                                        </p:tgtEl>
                                        <p:attrNameLst>
                                          <p:attrName>ppt_x</p:attrName>
                                        </p:attrNameLst>
                                      </p:cBhvr>
                                      <p:tavLst>
                                        <p:tav tm="0">
                                          <p:val>
                                            <p:strVal val="0-#ppt_w/2"/>
                                          </p:val>
                                        </p:tav>
                                        <p:tav tm="100000">
                                          <p:val>
                                            <p:strVal val="#ppt_x"/>
                                          </p:val>
                                        </p:tav>
                                      </p:tavLst>
                                    </p:anim>
                                    <p:anim calcmode="lin" valueType="num">
                                      <p:cBhvr additive="base">
                                        <p:cTn id="32" dur="500" fill="hold"/>
                                        <p:tgtEl>
                                          <p:spTgt spid="6759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67591"/>
                                        </p:tgtEl>
                                        <p:attrNameLst>
                                          <p:attrName>style.visibility</p:attrName>
                                        </p:attrNameLst>
                                      </p:cBhvr>
                                      <p:to>
                                        <p:strVal val="visible"/>
                                      </p:to>
                                    </p:set>
                                    <p:anim calcmode="lin" valueType="num">
                                      <p:cBhvr additive="base">
                                        <p:cTn id="37" dur="500" fill="hold"/>
                                        <p:tgtEl>
                                          <p:spTgt spid="67591"/>
                                        </p:tgtEl>
                                        <p:attrNameLst>
                                          <p:attrName>ppt_x</p:attrName>
                                        </p:attrNameLst>
                                      </p:cBhvr>
                                      <p:tavLst>
                                        <p:tav tm="0">
                                          <p:val>
                                            <p:strVal val="0-#ppt_w/2"/>
                                          </p:val>
                                        </p:tav>
                                        <p:tav tm="100000">
                                          <p:val>
                                            <p:strVal val="#ppt_x"/>
                                          </p:val>
                                        </p:tav>
                                      </p:tavLst>
                                    </p:anim>
                                    <p:anim calcmode="lin" valueType="num">
                                      <p:cBhvr additive="base">
                                        <p:cTn id="38" dur="500" fill="hold"/>
                                        <p:tgtEl>
                                          <p:spTgt spid="67591"/>
                                        </p:tgtEl>
                                        <p:attrNameLst>
                                          <p:attrName>ppt_y</p:attrName>
                                        </p:attrNameLst>
                                      </p:cBhvr>
                                      <p:tavLst>
                                        <p:tav tm="0">
                                          <p:val>
                                            <p:strVal val="1+#ppt_h/2"/>
                                          </p:val>
                                        </p:tav>
                                        <p:tav tm="100000">
                                          <p:val>
                                            <p:strVal val="#ppt_y"/>
                                          </p:val>
                                        </p:tav>
                                      </p:tavLst>
                                    </p:anim>
                                  </p:childTnLst>
                                </p:cTn>
                              </p:par>
                              <p:par>
                                <p:cTn id="39" presetID="2" presetClass="entr" presetSubtype="12" fill="hold" grpId="0" nodeType="withEffect">
                                  <p:stCondLst>
                                    <p:cond delay="0"/>
                                  </p:stCondLst>
                                  <p:childTnLst>
                                    <p:set>
                                      <p:cBhvr>
                                        <p:cTn id="40" dur="1" fill="hold">
                                          <p:stCondLst>
                                            <p:cond delay="0"/>
                                          </p:stCondLst>
                                        </p:cTn>
                                        <p:tgtEl>
                                          <p:spTgt spid="67597"/>
                                        </p:tgtEl>
                                        <p:attrNameLst>
                                          <p:attrName>style.visibility</p:attrName>
                                        </p:attrNameLst>
                                      </p:cBhvr>
                                      <p:to>
                                        <p:strVal val="visible"/>
                                      </p:to>
                                    </p:set>
                                    <p:anim calcmode="lin" valueType="num">
                                      <p:cBhvr additive="base">
                                        <p:cTn id="41" dur="500" fill="hold"/>
                                        <p:tgtEl>
                                          <p:spTgt spid="67597"/>
                                        </p:tgtEl>
                                        <p:attrNameLst>
                                          <p:attrName>ppt_x</p:attrName>
                                        </p:attrNameLst>
                                      </p:cBhvr>
                                      <p:tavLst>
                                        <p:tav tm="0">
                                          <p:val>
                                            <p:strVal val="0-#ppt_w/2"/>
                                          </p:val>
                                        </p:tav>
                                        <p:tav tm="100000">
                                          <p:val>
                                            <p:strVal val="#ppt_x"/>
                                          </p:val>
                                        </p:tav>
                                      </p:tavLst>
                                    </p:anim>
                                    <p:anim calcmode="lin" valueType="num">
                                      <p:cBhvr additive="base">
                                        <p:cTn id="42" dur="500" fill="hold"/>
                                        <p:tgtEl>
                                          <p:spTgt spid="675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1" grpId="0" animBg="1"/>
      <p:bldP spid="67592" grpId="0" animBg="1"/>
      <p:bldP spid="67593" grpId="0" animBg="1"/>
      <p:bldP spid="67594" grpId="0" animBg="1"/>
      <p:bldP spid="67595" grpId="0" animBg="1"/>
      <p:bldP spid="67596" grpId="0" animBg="1"/>
      <p:bldP spid="6759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7826" name="Rectangle 2"/>
          <p:cNvSpPr>
            <a:spLocks noGrp="1" noChangeArrowheads="1"/>
          </p:cNvSpPr>
          <p:nvPr>
            <p:ph type="title"/>
          </p:nvPr>
        </p:nvSpPr>
        <p:spPr>
          <a:xfrm>
            <a:off x="1524000" y="228600"/>
            <a:ext cx="7696200" cy="1371600"/>
          </a:xfrm>
          <a:noFill/>
          <a:ln/>
        </p:spPr>
        <p:txBody>
          <a:bodyPr/>
          <a:lstStyle/>
          <a:p>
            <a:pPr algn="ctr"/>
            <a:r>
              <a:rPr lang="en-US" sz="3600" b="1">
                <a:solidFill>
                  <a:srgbClr val="FF0000"/>
                </a:solidFill>
              </a:rPr>
              <a:t>10 Factors that Advance </a:t>
            </a:r>
            <a:br>
              <a:rPr lang="en-US" sz="3600" b="1">
                <a:solidFill>
                  <a:srgbClr val="FF0000"/>
                </a:solidFill>
              </a:rPr>
            </a:br>
            <a:r>
              <a:rPr lang="en-US" sz="3600" b="1">
                <a:solidFill>
                  <a:srgbClr val="FF0000"/>
                </a:solidFill>
              </a:rPr>
              <a:t>People in Careers</a:t>
            </a:r>
          </a:p>
        </p:txBody>
      </p:sp>
      <p:sp>
        <p:nvSpPr>
          <p:cNvPr id="77827" name="Rectangle 3"/>
          <p:cNvSpPr>
            <a:spLocks noGrp="1" noChangeArrowheads="1"/>
          </p:cNvSpPr>
          <p:nvPr>
            <p:ph type="body" sz="half" idx="1"/>
          </p:nvPr>
        </p:nvSpPr>
        <p:spPr>
          <a:xfrm>
            <a:off x="2209800" y="2209800"/>
            <a:ext cx="6096000" cy="4191000"/>
          </a:xfrm>
          <a:noFill/>
          <a:ln/>
        </p:spPr>
        <p:txBody>
          <a:bodyPr/>
          <a:lstStyle/>
          <a:p>
            <a:pPr marL="533400" indent="-533400">
              <a:spcBef>
                <a:spcPct val="50000"/>
              </a:spcBef>
              <a:buFontTx/>
              <a:buAutoNum type="arabicPeriod"/>
            </a:pPr>
            <a:r>
              <a:rPr lang="en-US">
                <a:solidFill>
                  <a:schemeClr val="bg1"/>
                </a:solidFill>
              </a:rPr>
              <a:t>Have integrity </a:t>
            </a:r>
          </a:p>
          <a:p>
            <a:pPr marL="533400" indent="-533400">
              <a:spcBef>
                <a:spcPct val="50000"/>
              </a:spcBef>
              <a:buFontTx/>
              <a:buAutoNum type="arabicPeriod"/>
            </a:pPr>
            <a:r>
              <a:rPr lang="en-US">
                <a:solidFill>
                  <a:schemeClr val="bg1"/>
                </a:solidFill>
              </a:rPr>
              <a:t>Work hard</a:t>
            </a:r>
          </a:p>
          <a:p>
            <a:pPr marL="533400" indent="-533400">
              <a:spcBef>
                <a:spcPct val="50000"/>
              </a:spcBef>
              <a:buFontTx/>
              <a:buAutoNum type="arabicPeriod"/>
            </a:pPr>
            <a:r>
              <a:rPr lang="en-US">
                <a:solidFill>
                  <a:schemeClr val="bg1"/>
                </a:solidFill>
              </a:rPr>
              <a:t>Take on new challenges</a:t>
            </a:r>
          </a:p>
          <a:p>
            <a:pPr marL="533400" indent="-533400">
              <a:spcBef>
                <a:spcPct val="50000"/>
              </a:spcBef>
              <a:buFontTx/>
              <a:buAutoNum type="arabicPeriod"/>
            </a:pPr>
            <a:r>
              <a:rPr lang="en-US">
                <a:solidFill>
                  <a:schemeClr val="bg1"/>
                </a:solidFill>
              </a:rPr>
              <a:t>Act like a leader</a:t>
            </a:r>
          </a:p>
          <a:p>
            <a:pPr marL="533400" indent="-533400">
              <a:spcBef>
                <a:spcPct val="50000"/>
              </a:spcBef>
              <a:buFontTx/>
              <a:buAutoNum type="arabicPeriod"/>
            </a:pPr>
            <a:r>
              <a:rPr lang="en-US">
                <a:solidFill>
                  <a:schemeClr val="bg1"/>
                </a:solidFill>
              </a:rPr>
              <a:t>Be positive</a:t>
            </a:r>
          </a:p>
        </p:txBody>
      </p:sp>
      <p:sp>
        <p:nvSpPr>
          <p:cNvPr id="77828" name="Text Box 4"/>
          <p:cNvSpPr txBox="1">
            <a:spLocks noChangeArrowheads="1"/>
          </p:cNvSpPr>
          <p:nvPr/>
        </p:nvSpPr>
        <p:spPr bwMode="auto">
          <a:xfrm>
            <a:off x="228600" y="6096000"/>
            <a:ext cx="1133475" cy="457200"/>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Objective 1</a:t>
            </a:r>
          </a:p>
          <a:p>
            <a:r>
              <a:rPr lang="en-US" sz="1200" b="1">
                <a:solidFill>
                  <a:srgbClr val="000000"/>
                </a:solidFill>
                <a:latin typeface="Arial" charset="0"/>
              </a:rPr>
              <a:t>HS 40 TM F1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8850" name="Rectangle 2"/>
          <p:cNvSpPr>
            <a:spLocks noGrp="1" noChangeArrowheads="1"/>
          </p:cNvSpPr>
          <p:nvPr>
            <p:ph type="title"/>
          </p:nvPr>
        </p:nvSpPr>
        <p:spPr>
          <a:xfrm>
            <a:off x="1600200" y="552450"/>
            <a:ext cx="7620000" cy="1047750"/>
          </a:xfrm>
          <a:noFill/>
          <a:ln/>
        </p:spPr>
        <p:txBody>
          <a:bodyPr/>
          <a:lstStyle/>
          <a:p>
            <a:pPr algn="ctr"/>
            <a:r>
              <a:rPr lang="en-US" sz="4000" b="1">
                <a:solidFill>
                  <a:srgbClr val="FF0000"/>
                </a:solidFill>
              </a:rPr>
              <a:t>10 Factors that Advance </a:t>
            </a:r>
            <a:br>
              <a:rPr lang="en-US" sz="4000" b="1">
                <a:solidFill>
                  <a:srgbClr val="FF0000"/>
                </a:solidFill>
              </a:rPr>
            </a:br>
            <a:r>
              <a:rPr lang="en-US" sz="4000" b="1">
                <a:solidFill>
                  <a:srgbClr val="FF0000"/>
                </a:solidFill>
              </a:rPr>
              <a:t>People in Careers</a:t>
            </a:r>
          </a:p>
        </p:txBody>
      </p:sp>
      <p:sp>
        <p:nvSpPr>
          <p:cNvPr id="78851" name="Rectangle 3"/>
          <p:cNvSpPr>
            <a:spLocks noGrp="1" noChangeArrowheads="1"/>
          </p:cNvSpPr>
          <p:nvPr>
            <p:ph type="body" sz="half" idx="1"/>
          </p:nvPr>
        </p:nvSpPr>
        <p:spPr>
          <a:xfrm>
            <a:off x="2209800" y="1981200"/>
            <a:ext cx="5715000" cy="4800600"/>
          </a:xfrm>
          <a:noFill/>
          <a:ln/>
        </p:spPr>
        <p:txBody>
          <a:bodyPr/>
          <a:lstStyle/>
          <a:p>
            <a:pPr marL="533400" indent="-533400">
              <a:spcBef>
                <a:spcPct val="50000"/>
              </a:spcBef>
              <a:buFontTx/>
              <a:buAutoNum type="arabicPeriod" startAt="6"/>
            </a:pPr>
            <a:r>
              <a:rPr lang="en-US">
                <a:solidFill>
                  <a:schemeClr val="bg1"/>
                </a:solidFill>
              </a:rPr>
              <a:t>Find a mentor</a:t>
            </a:r>
          </a:p>
          <a:p>
            <a:pPr marL="533400" indent="-533400">
              <a:spcBef>
                <a:spcPct val="50000"/>
              </a:spcBef>
              <a:buFontTx/>
              <a:buAutoNum type="arabicPeriod" startAt="6"/>
            </a:pPr>
            <a:r>
              <a:rPr lang="en-US">
                <a:solidFill>
                  <a:schemeClr val="bg1"/>
                </a:solidFill>
              </a:rPr>
              <a:t>Make connections</a:t>
            </a:r>
          </a:p>
          <a:p>
            <a:pPr marL="533400" indent="-533400">
              <a:spcBef>
                <a:spcPct val="50000"/>
              </a:spcBef>
              <a:buFontTx/>
              <a:buAutoNum type="arabicPeriod" startAt="6"/>
            </a:pPr>
            <a:r>
              <a:rPr lang="en-US">
                <a:solidFill>
                  <a:schemeClr val="bg1"/>
                </a:solidFill>
              </a:rPr>
              <a:t>Be part of the team</a:t>
            </a:r>
          </a:p>
          <a:p>
            <a:pPr marL="533400" indent="-533400">
              <a:spcBef>
                <a:spcPct val="50000"/>
              </a:spcBef>
              <a:buFontTx/>
              <a:buAutoNum type="arabicPeriod" startAt="6"/>
            </a:pPr>
            <a:r>
              <a:rPr lang="en-US">
                <a:solidFill>
                  <a:schemeClr val="bg1"/>
                </a:solidFill>
              </a:rPr>
              <a:t>Continue to learn </a:t>
            </a:r>
          </a:p>
          <a:p>
            <a:pPr marL="533400" indent="-533400">
              <a:spcBef>
                <a:spcPct val="50000"/>
              </a:spcBef>
              <a:buFontTx/>
              <a:buAutoNum type="arabicPeriod" startAt="6"/>
            </a:pPr>
            <a:r>
              <a:rPr lang="en-US">
                <a:solidFill>
                  <a:schemeClr val="bg1"/>
                </a:solidFill>
              </a:rPr>
              <a:t>Grow professionally</a:t>
            </a:r>
          </a:p>
        </p:txBody>
      </p:sp>
      <p:sp>
        <p:nvSpPr>
          <p:cNvPr id="78852" name="Text Box 4"/>
          <p:cNvSpPr txBox="1">
            <a:spLocks noChangeArrowheads="1"/>
          </p:cNvSpPr>
          <p:nvPr/>
        </p:nvSpPr>
        <p:spPr bwMode="auto">
          <a:xfrm>
            <a:off x="228600" y="6019800"/>
            <a:ext cx="1133475" cy="457200"/>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Objective 1</a:t>
            </a:r>
          </a:p>
          <a:p>
            <a:r>
              <a:rPr lang="en-US" sz="1200" b="1">
                <a:solidFill>
                  <a:srgbClr val="000000"/>
                </a:solidFill>
                <a:latin typeface="Arial" charset="0"/>
              </a:rPr>
              <a:t>HS 40 TM F2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5122" name="Rectangle 2"/>
          <p:cNvSpPr>
            <a:spLocks noGrp="1" noChangeArrowheads="1"/>
          </p:cNvSpPr>
          <p:nvPr>
            <p:ph type="title"/>
          </p:nvPr>
        </p:nvSpPr>
        <p:spPr>
          <a:noFill/>
          <a:ln/>
        </p:spPr>
        <p:txBody>
          <a:bodyPr/>
          <a:lstStyle/>
          <a:p>
            <a:r>
              <a:rPr lang="en-US" sz="4000" b="1">
                <a:solidFill>
                  <a:srgbClr val="FF0000"/>
                </a:solidFill>
              </a:rPr>
              <a:t>Becoming a national FFA officer.</a:t>
            </a:r>
            <a:r>
              <a:rPr lang="en-US" sz="4000">
                <a:solidFill>
                  <a:srgbClr val="FF0000"/>
                </a:solidFill>
              </a:rPr>
              <a:t> </a:t>
            </a:r>
          </a:p>
        </p:txBody>
      </p:sp>
      <p:sp>
        <p:nvSpPr>
          <p:cNvPr id="5123" name="Rectangle 3"/>
          <p:cNvSpPr>
            <a:spLocks noGrp="1" noChangeArrowheads="1"/>
          </p:cNvSpPr>
          <p:nvPr>
            <p:ph type="body" sz="half" idx="1"/>
          </p:nvPr>
        </p:nvSpPr>
        <p:spPr>
          <a:xfrm>
            <a:off x="2286000" y="1600200"/>
            <a:ext cx="6248400" cy="4800600"/>
          </a:xfrm>
          <a:noFill/>
          <a:ln/>
        </p:spPr>
        <p:txBody>
          <a:bodyPr/>
          <a:lstStyle/>
          <a:p>
            <a:pPr>
              <a:buFontTx/>
              <a:buNone/>
            </a:pPr>
            <a:r>
              <a:rPr lang="en-US" sz="2800">
                <a:solidFill>
                  <a:schemeClr val="bg1"/>
                </a:solidFill>
              </a:rPr>
              <a:t>Must have earned the American FFA Degree</a:t>
            </a:r>
          </a:p>
          <a:p>
            <a:pPr lvl="1">
              <a:buClr>
                <a:srgbClr val="FF0000"/>
              </a:buClr>
              <a:buFont typeface="Wingdings" pitchFamily="2" charset="2"/>
              <a:buChar char="§"/>
            </a:pPr>
            <a:r>
              <a:rPr lang="en-US" sz="3200">
                <a:solidFill>
                  <a:schemeClr val="bg1"/>
                </a:solidFill>
              </a:rPr>
              <a:t>Must</a:t>
            </a:r>
            <a:r>
              <a:rPr lang="en-US" sz="2400">
                <a:solidFill>
                  <a:schemeClr val="bg1"/>
                </a:solidFill>
              </a:rPr>
              <a:t> </a:t>
            </a:r>
            <a:r>
              <a:rPr lang="en-US" sz="3200">
                <a:solidFill>
                  <a:schemeClr val="bg1"/>
                </a:solidFill>
              </a:rPr>
              <a:t>have a successful SAE</a:t>
            </a:r>
          </a:p>
          <a:p>
            <a:pPr lvl="1">
              <a:buClr>
                <a:srgbClr val="FF0000"/>
              </a:buClr>
              <a:buFont typeface="Wingdings" pitchFamily="2" charset="2"/>
              <a:buChar char="§"/>
            </a:pPr>
            <a:r>
              <a:rPr lang="en-US" sz="3200">
                <a:solidFill>
                  <a:schemeClr val="bg1"/>
                </a:solidFill>
              </a:rPr>
              <a:t>Earned a state FFA Degree</a:t>
            </a:r>
          </a:p>
          <a:p>
            <a:pPr lvl="1">
              <a:buClr>
                <a:srgbClr val="FF0000"/>
              </a:buClr>
              <a:buFont typeface="Wingdings" pitchFamily="2" charset="2"/>
              <a:buChar char="§"/>
            </a:pPr>
            <a:r>
              <a:rPr lang="en-US" sz="3200">
                <a:solidFill>
                  <a:schemeClr val="bg1"/>
                </a:solidFill>
              </a:rPr>
              <a:t>Graduated from high school at least 12 months prior</a:t>
            </a:r>
          </a:p>
          <a:p>
            <a:pPr lvl="1">
              <a:buClr>
                <a:srgbClr val="FF0000"/>
              </a:buClr>
              <a:buFont typeface="Wingdings" pitchFamily="2" charset="2"/>
              <a:buChar char="§"/>
            </a:pPr>
            <a:r>
              <a:rPr lang="en-US" sz="3200">
                <a:solidFill>
                  <a:schemeClr val="bg1"/>
                </a:solidFill>
              </a:rPr>
              <a:t>Been an FFA member for 36 months</a:t>
            </a:r>
          </a:p>
        </p:txBody>
      </p:sp>
      <p:sp>
        <p:nvSpPr>
          <p:cNvPr id="5209" name="Text Box 89"/>
          <p:cNvSpPr txBox="1">
            <a:spLocks noChangeArrowheads="1"/>
          </p:cNvSpPr>
          <p:nvPr/>
        </p:nvSpPr>
        <p:spPr bwMode="auto">
          <a:xfrm>
            <a:off x="228600" y="6019800"/>
            <a:ext cx="1149350" cy="639763"/>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Interest Approach</a:t>
            </a:r>
          </a:p>
          <a:p>
            <a:r>
              <a:rPr lang="en-US" sz="1200" b="1">
                <a:solidFill>
                  <a:srgbClr val="000000"/>
                </a:solidFill>
                <a:latin typeface="Arial" charset="0"/>
              </a:rPr>
              <a:t>HS 40 TM A1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8610" name="Rectangle 2"/>
          <p:cNvSpPr>
            <a:spLocks noGrp="1" noChangeArrowheads="1"/>
          </p:cNvSpPr>
          <p:nvPr>
            <p:ph type="title"/>
          </p:nvPr>
        </p:nvSpPr>
        <p:spPr>
          <a:noFill/>
          <a:ln/>
        </p:spPr>
        <p:txBody>
          <a:bodyPr/>
          <a:lstStyle/>
          <a:p>
            <a:r>
              <a:rPr lang="en-US" sz="4000" b="1">
                <a:solidFill>
                  <a:srgbClr val="FF0000"/>
                </a:solidFill>
              </a:rPr>
              <a:t>Becoming a national FFA officer. </a:t>
            </a:r>
          </a:p>
        </p:txBody>
      </p:sp>
      <p:sp>
        <p:nvSpPr>
          <p:cNvPr id="68611" name="Rectangle 3"/>
          <p:cNvSpPr>
            <a:spLocks noGrp="1" noChangeArrowheads="1"/>
          </p:cNvSpPr>
          <p:nvPr>
            <p:ph type="body" sz="half" idx="1"/>
          </p:nvPr>
        </p:nvSpPr>
        <p:spPr>
          <a:xfrm>
            <a:off x="2286000" y="1600200"/>
            <a:ext cx="6248400" cy="4953000"/>
          </a:xfrm>
          <a:noFill/>
          <a:ln/>
        </p:spPr>
        <p:txBody>
          <a:bodyPr/>
          <a:lstStyle/>
          <a:p>
            <a:pPr>
              <a:buFontTx/>
              <a:buNone/>
            </a:pPr>
            <a:r>
              <a:rPr lang="en-US" sz="2400">
                <a:solidFill>
                  <a:schemeClr val="bg1"/>
                </a:solidFill>
              </a:rPr>
              <a:t>Being active in FFA </a:t>
            </a:r>
          </a:p>
          <a:p>
            <a:pPr lvl="1">
              <a:spcBef>
                <a:spcPct val="50000"/>
              </a:spcBef>
              <a:buClr>
                <a:srgbClr val="FF0000"/>
              </a:buClr>
              <a:buFont typeface="Wingdings" pitchFamily="2" charset="2"/>
              <a:buChar char="§"/>
            </a:pPr>
            <a:r>
              <a:rPr lang="en-US">
                <a:solidFill>
                  <a:schemeClr val="bg1"/>
                </a:solidFill>
              </a:rPr>
              <a:t>Competing in CDEs</a:t>
            </a:r>
          </a:p>
          <a:p>
            <a:pPr lvl="1">
              <a:spcBef>
                <a:spcPct val="50000"/>
              </a:spcBef>
              <a:buClr>
                <a:srgbClr val="FF0000"/>
              </a:buClr>
              <a:buFont typeface="Wingdings" pitchFamily="2" charset="2"/>
              <a:buChar char="§"/>
            </a:pPr>
            <a:r>
              <a:rPr lang="en-US">
                <a:solidFill>
                  <a:schemeClr val="bg1"/>
                </a:solidFill>
              </a:rPr>
              <a:t>Participating in local and state FFA activities</a:t>
            </a:r>
          </a:p>
          <a:p>
            <a:pPr lvl="1">
              <a:spcBef>
                <a:spcPct val="50000"/>
              </a:spcBef>
              <a:buClr>
                <a:srgbClr val="FF0000"/>
              </a:buClr>
              <a:buFont typeface="Wingdings" pitchFamily="2" charset="2"/>
              <a:buChar char="§"/>
            </a:pPr>
            <a:r>
              <a:rPr lang="en-US">
                <a:solidFill>
                  <a:schemeClr val="bg1"/>
                </a:solidFill>
              </a:rPr>
              <a:t>Attending leadership activities at the state and/or national level</a:t>
            </a:r>
          </a:p>
          <a:p>
            <a:pPr lvl="1">
              <a:spcBef>
                <a:spcPct val="50000"/>
              </a:spcBef>
              <a:buClr>
                <a:srgbClr val="FF0000"/>
              </a:buClr>
              <a:buFont typeface="Wingdings" pitchFamily="2" charset="2"/>
              <a:buChar char="§"/>
            </a:pPr>
            <a:r>
              <a:rPr lang="en-US">
                <a:solidFill>
                  <a:schemeClr val="bg1"/>
                </a:solidFill>
              </a:rPr>
              <a:t>Attending state and national FFA conventions</a:t>
            </a:r>
          </a:p>
        </p:txBody>
      </p:sp>
      <p:sp>
        <p:nvSpPr>
          <p:cNvPr id="68612" name="Text Box 4"/>
          <p:cNvSpPr txBox="1">
            <a:spLocks noChangeArrowheads="1"/>
          </p:cNvSpPr>
          <p:nvPr/>
        </p:nvSpPr>
        <p:spPr bwMode="auto">
          <a:xfrm>
            <a:off x="228600" y="6218238"/>
            <a:ext cx="1149350" cy="639762"/>
          </a:xfrm>
          <a:prstGeom prst="rect">
            <a:avLst/>
          </a:prstGeom>
          <a:noFill/>
          <a:ln w="12700" cap="sq">
            <a:noFill/>
            <a:miter lim="800000"/>
            <a:headEnd type="none" w="sm" len="sm"/>
            <a:tailEnd type="none" w="sm" len="sm"/>
          </a:ln>
          <a:effectLst/>
        </p:spPr>
        <p:txBody>
          <a:bodyPr>
            <a:spAutoFit/>
          </a:bodyPr>
          <a:lstStyle/>
          <a:p>
            <a:r>
              <a:rPr lang="en-US" sz="1200" b="1">
                <a:solidFill>
                  <a:srgbClr val="000000"/>
                </a:solidFill>
                <a:latin typeface="Arial" charset="0"/>
              </a:rPr>
              <a:t>Interest Approach</a:t>
            </a:r>
          </a:p>
          <a:p>
            <a:r>
              <a:rPr lang="en-US" sz="1200" b="1">
                <a:solidFill>
                  <a:srgbClr val="000000"/>
                </a:solidFill>
                <a:latin typeface="Arial" charset="0"/>
              </a:rPr>
              <a:t>HS 40 TM A2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69634" name="Rectangle 2"/>
          <p:cNvSpPr>
            <a:spLocks noGrp="1" noChangeArrowheads="1"/>
          </p:cNvSpPr>
          <p:nvPr>
            <p:ph type="title"/>
          </p:nvPr>
        </p:nvSpPr>
        <p:spPr>
          <a:noFill/>
          <a:ln/>
        </p:spPr>
        <p:txBody>
          <a:bodyPr/>
          <a:lstStyle/>
          <a:p>
            <a:r>
              <a:rPr lang="en-US" sz="4000" b="1">
                <a:solidFill>
                  <a:srgbClr val="FF0000"/>
                </a:solidFill>
              </a:rPr>
              <a:t>Becoming a national FFA officer. </a:t>
            </a:r>
          </a:p>
        </p:txBody>
      </p:sp>
      <p:sp>
        <p:nvSpPr>
          <p:cNvPr id="69635" name="Rectangle 3"/>
          <p:cNvSpPr>
            <a:spLocks noGrp="1" noChangeArrowheads="1"/>
          </p:cNvSpPr>
          <p:nvPr>
            <p:ph type="body" sz="half" idx="1"/>
          </p:nvPr>
        </p:nvSpPr>
        <p:spPr>
          <a:xfrm>
            <a:off x="2286000" y="1600200"/>
            <a:ext cx="6248400" cy="4953000"/>
          </a:xfrm>
          <a:noFill/>
          <a:ln/>
        </p:spPr>
        <p:txBody>
          <a:bodyPr/>
          <a:lstStyle/>
          <a:p>
            <a:pPr>
              <a:buFontTx/>
              <a:buNone/>
            </a:pPr>
            <a:r>
              <a:rPr lang="en-US" sz="2400">
                <a:solidFill>
                  <a:schemeClr val="bg1"/>
                </a:solidFill>
              </a:rPr>
              <a:t>Getting leadership experience </a:t>
            </a:r>
          </a:p>
          <a:p>
            <a:pPr lvl="1">
              <a:spcBef>
                <a:spcPct val="50000"/>
              </a:spcBef>
              <a:buClr>
                <a:srgbClr val="FF0000"/>
              </a:buClr>
              <a:buFont typeface="Wingdings" pitchFamily="2" charset="2"/>
              <a:buChar char="§"/>
            </a:pPr>
            <a:r>
              <a:rPr lang="en-US">
                <a:solidFill>
                  <a:schemeClr val="bg1"/>
                </a:solidFill>
              </a:rPr>
              <a:t>Served as greenhand, chapter, district and/or state officer</a:t>
            </a:r>
          </a:p>
          <a:p>
            <a:pPr lvl="1">
              <a:spcBef>
                <a:spcPct val="50000"/>
              </a:spcBef>
              <a:buClr>
                <a:srgbClr val="FF0000"/>
              </a:buClr>
              <a:buFont typeface="Wingdings" pitchFamily="2" charset="2"/>
              <a:buChar char="§"/>
            </a:pPr>
            <a:r>
              <a:rPr lang="en-US">
                <a:solidFill>
                  <a:schemeClr val="bg1"/>
                </a:solidFill>
              </a:rPr>
              <a:t>Being involved in committees, as chairs, leading a task force</a:t>
            </a:r>
          </a:p>
          <a:p>
            <a:pPr lvl="1">
              <a:spcBef>
                <a:spcPct val="50000"/>
              </a:spcBef>
              <a:buClr>
                <a:srgbClr val="FF0000"/>
              </a:buClr>
              <a:buFont typeface="Wingdings" pitchFamily="2" charset="2"/>
              <a:buChar char="§"/>
            </a:pPr>
            <a:r>
              <a:rPr lang="en-US">
                <a:solidFill>
                  <a:schemeClr val="bg1"/>
                </a:solidFill>
              </a:rPr>
              <a:t>Being involved in other school and community activities</a:t>
            </a:r>
          </a:p>
          <a:p>
            <a:pPr lvl="1">
              <a:spcBef>
                <a:spcPct val="50000"/>
              </a:spcBef>
              <a:buClr>
                <a:srgbClr val="FF0000"/>
              </a:buClr>
              <a:buFont typeface="Wingdings" pitchFamily="2" charset="2"/>
              <a:buChar char="§"/>
            </a:pPr>
            <a:r>
              <a:rPr lang="en-US">
                <a:solidFill>
                  <a:schemeClr val="bg1"/>
                </a:solidFill>
              </a:rPr>
              <a:t>Developing and implementing the chapter program of activities</a:t>
            </a:r>
          </a:p>
        </p:txBody>
      </p:sp>
      <p:sp>
        <p:nvSpPr>
          <p:cNvPr id="69636" name="Text Box 4"/>
          <p:cNvSpPr txBox="1">
            <a:spLocks noChangeArrowheads="1"/>
          </p:cNvSpPr>
          <p:nvPr/>
        </p:nvSpPr>
        <p:spPr bwMode="auto">
          <a:xfrm>
            <a:off x="228600" y="6096000"/>
            <a:ext cx="1149350" cy="639763"/>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Interest </a:t>
            </a:r>
          </a:p>
          <a:p>
            <a:r>
              <a:rPr lang="en-US" sz="1200" b="1">
                <a:solidFill>
                  <a:srgbClr val="000000"/>
                </a:solidFill>
                <a:latin typeface="Arial" charset="0"/>
              </a:rPr>
              <a:t>Approach</a:t>
            </a:r>
          </a:p>
          <a:p>
            <a:r>
              <a:rPr lang="en-US" sz="1200" b="1">
                <a:solidFill>
                  <a:srgbClr val="000000"/>
                </a:solidFill>
                <a:latin typeface="Arial" charset="0"/>
              </a:rPr>
              <a:t>HS 40 TM A3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0658" name="Rectangle 2"/>
          <p:cNvSpPr>
            <a:spLocks noGrp="1" noChangeArrowheads="1"/>
          </p:cNvSpPr>
          <p:nvPr>
            <p:ph type="title"/>
          </p:nvPr>
        </p:nvSpPr>
        <p:spPr>
          <a:noFill/>
          <a:ln/>
        </p:spPr>
        <p:txBody>
          <a:bodyPr/>
          <a:lstStyle/>
          <a:p>
            <a:r>
              <a:rPr lang="en-US" sz="4000" b="1">
                <a:solidFill>
                  <a:srgbClr val="FF0000"/>
                </a:solidFill>
              </a:rPr>
              <a:t>Becoming a national FFA officer. </a:t>
            </a:r>
          </a:p>
        </p:txBody>
      </p:sp>
      <p:sp>
        <p:nvSpPr>
          <p:cNvPr id="70659" name="Rectangle 3"/>
          <p:cNvSpPr>
            <a:spLocks noGrp="1" noChangeArrowheads="1"/>
          </p:cNvSpPr>
          <p:nvPr>
            <p:ph type="body" sz="half" idx="1"/>
          </p:nvPr>
        </p:nvSpPr>
        <p:spPr>
          <a:xfrm>
            <a:off x="2286000" y="2209800"/>
            <a:ext cx="6248400" cy="4343400"/>
          </a:xfrm>
          <a:noFill/>
          <a:ln/>
        </p:spPr>
        <p:txBody>
          <a:bodyPr/>
          <a:lstStyle/>
          <a:p>
            <a:pPr>
              <a:buFontTx/>
              <a:buNone/>
            </a:pPr>
            <a:r>
              <a:rPr lang="en-US" sz="2800">
                <a:solidFill>
                  <a:schemeClr val="bg1"/>
                </a:solidFill>
              </a:rPr>
              <a:t>Being knowledgeable about FFA </a:t>
            </a:r>
          </a:p>
          <a:p>
            <a:pPr lvl="1">
              <a:spcBef>
                <a:spcPct val="50000"/>
              </a:spcBef>
              <a:buClr>
                <a:srgbClr val="FF0000"/>
              </a:buClr>
              <a:buFont typeface="Wingdings" pitchFamily="2" charset="2"/>
              <a:buChar char="§"/>
            </a:pPr>
            <a:r>
              <a:rPr lang="en-US" sz="3200">
                <a:solidFill>
                  <a:schemeClr val="bg1"/>
                </a:solidFill>
              </a:rPr>
              <a:t>Knowing the FFA history</a:t>
            </a:r>
          </a:p>
          <a:p>
            <a:pPr lvl="1">
              <a:spcBef>
                <a:spcPct val="50000"/>
              </a:spcBef>
              <a:buClr>
                <a:srgbClr val="FF0000"/>
              </a:buClr>
              <a:buFont typeface="Wingdings" pitchFamily="2" charset="2"/>
              <a:buChar char="§"/>
            </a:pPr>
            <a:r>
              <a:rPr lang="en-US" sz="3200">
                <a:solidFill>
                  <a:schemeClr val="bg1"/>
                </a:solidFill>
              </a:rPr>
              <a:t>Knowing the information in the FFA Handbook and FFA Manual</a:t>
            </a:r>
          </a:p>
        </p:txBody>
      </p:sp>
      <p:sp>
        <p:nvSpPr>
          <p:cNvPr id="70660" name="Text Box 4"/>
          <p:cNvSpPr txBox="1">
            <a:spLocks noChangeArrowheads="1"/>
          </p:cNvSpPr>
          <p:nvPr/>
        </p:nvSpPr>
        <p:spPr bwMode="auto">
          <a:xfrm>
            <a:off x="228600" y="5943600"/>
            <a:ext cx="1149350" cy="639763"/>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Interest</a:t>
            </a:r>
          </a:p>
          <a:p>
            <a:r>
              <a:rPr lang="en-US" sz="1200" b="1">
                <a:solidFill>
                  <a:srgbClr val="000000"/>
                </a:solidFill>
                <a:latin typeface="Arial" charset="0"/>
              </a:rPr>
              <a:t>Approach</a:t>
            </a:r>
          </a:p>
          <a:p>
            <a:r>
              <a:rPr lang="en-US" sz="1200" b="1">
                <a:solidFill>
                  <a:srgbClr val="000000"/>
                </a:solidFill>
                <a:latin typeface="Arial" charset="0"/>
              </a:rPr>
              <a:t>HS 40 TM A4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1682" name="Rectangle 2"/>
          <p:cNvSpPr>
            <a:spLocks noGrp="1" noChangeArrowheads="1"/>
          </p:cNvSpPr>
          <p:nvPr>
            <p:ph type="title"/>
          </p:nvPr>
        </p:nvSpPr>
        <p:spPr>
          <a:noFill/>
          <a:ln/>
        </p:spPr>
        <p:txBody>
          <a:bodyPr/>
          <a:lstStyle/>
          <a:p>
            <a:r>
              <a:rPr lang="en-US" sz="4000" b="1">
                <a:solidFill>
                  <a:srgbClr val="FF0000"/>
                </a:solidFill>
              </a:rPr>
              <a:t>Becoming a national FFA officer. </a:t>
            </a:r>
          </a:p>
        </p:txBody>
      </p:sp>
      <p:sp>
        <p:nvSpPr>
          <p:cNvPr id="71683" name="Rectangle 3"/>
          <p:cNvSpPr>
            <a:spLocks noGrp="1" noChangeArrowheads="1"/>
          </p:cNvSpPr>
          <p:nvPr>
            <p:ph type="body" sz="half" idx="1"/>
          </p:nvPr>
        </p:nvSpPr>
        <p:spPr>
          <a:xfrm>
            <a:off x="2286000" y="1600200"/>
            <a:ext cx="6248400" cy="4953000"/>
          </a:xfrm>
          <a:noFill/>
          <a:ln/>
        </p:spPr>
        <p:txBody>
          <a:bodyPr/>
          <a:lstStyle/>
          <a:p>
            <a:pPr>
              <a:buFontTx/>
              <a:buNone/>
            </a:pPr>
            <a:r>
              <a:rPr lang="en-US" sz="2800">
                <a:solidFill>
                  <a:schemeClr val="bg1"/>
                </a:solidFill>
              </a:rPr>
              <a:t>Being knowledgeable about Agriculture and Agricultural Education</a:t>
            </a:r>
          </a:p>
          <a:p>
            <a:pPr lvl="1">
              <a:spcBef>
                <a:spcPct val="50000"/>
              </a:spcBef>
              <a:buClr>
                <a:srgbClr val="FF0000"/>
              </a:buClr>
              <a:buFont typeface="Wingdings" pitchFamily="2" charset="2"/>
              <a:buChar char="§"/>
            </a:pPr>
            <a:r>
              <a:rPr lang="en-US" sz="3200">
                <a:solidFill>
                  <a:schemeClr val="bg1"/>
                </a:solidFill>
              </a:rPr>
              <a:t>Having a strong knowledge of today’s agriculture</a:t>
            </a:r>
          </a:p>
          <a:p>
            <a:pPr lvl="1">
              <a:spcBef>
                <a:spcPct val="50000"/>
              </a:spcBef>
              <a:buClr>
                <a:srgbClr val="FF0000"/>
              </a:buClr>
              <a:buFont typeface="Wingdings" pitchFamily="2" charset="2"/>
              <a:buChar char="§"/>
            </a:pPr>
            <a:r>
              <a:rPr lang="en-US" sz="3200">
                <a:solidFill>
                  <a:schemeClr val="bg1"/>
                </a:solidFill>
              </a:rPr>
              <a:t>Being</a:t>
            </a:r>
            <a:r>
              <a:rPr lang="en-US" sz="2400">
                <a:solidFill>
                  <a:schemeClr val="bg1"/>
                </a:solidFill>
              </a:rPr>
              <a:t> </a:t>
            </a:r>
            <a:r>
              <a:rPr lang="en-US" sz="3200">
                <a:solidFill>
                  <a:schemeClr val="bg1"/>
                </a:solidFill>
              </a:rPr>
              <a:t>familiar with current events and their relation to agriculture</a:t>
            </a:r>
          </a:p>
        </p:txBody>
      </p:sp>
      <p:sp>
        <p:nvSpPr>
          <p:cNvPr id="71684" name="Text Box 4"/>
          <p:cNvSpPr txBox="1">
            <a:spLocks noChangeArrowheads="1"/>
          </p:cNvSpPr>
          <p:nvPr/>
        </p:nvSpPr>
        <p:spPr bwMode="auto">
          <a:xfrm>
            <a:off x="228600" y="6019800"/>
            <a:ext cx="1149350" cy="639763"/>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Interest </a:t>
            </a:r>
          </a:p>
          <a:p>
            <a:r>
              <a:rPr lang="en-US" sz="1200" b="1">
                <a:solidFill>
                  <a:srgbClr val="000000"/>
                </a:solidFill>
                <a:latin typeface="Arial" charset="0"/>
              </a:rPr>
              <a:t>Approach</a:t>
            </a:r>
          </a:p>
          <a:p>
            <a:r>
              <a:rPr lang="en-US" sz="1200" b="1">
                <a:solidFill>
                  <a:srgbClr val="000000"/>
                </a:solidFill>
                <a:latin typeface="Arial" charset="0"/>
              </a:rPr>
              <a:t>HS 40 TM A5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2706" name="Rectangle 2"/>
          <p:cNvSpPr>
            <a:spLocks noGrp="1" noChangeArrowheads="1"/>
          </p:cNvSpPr>
          <p:nvPr>
            <p:ph type="title"/>
          </p:nvPr>
        </p:nvSpPr>
        <p:spPr>
          <a:noFill/>
          <a:ln/>
        </p:spPr>
        <p:txBody>
          <a:bodyPr/>
          <a:lstStyle/>
          <a:p>
            <a:r>
              <a:rPr lang="en-US" sz="4000" b="1">
                <a:solidFill>
                  <a:srgbClr val="FF0000"/>
                </a:solidFill>
              </a:rPr>
              <a:t>Becoming a national FFA officer. </a:t>
            </a:r>
          </a:p>
        </p:txBody>
      </p:sp>
      <p:sp>
        <p:nvSpPr>
          <p:cNvPr id="72707" name="Rectangle 3"/>
          <p:cNvSpPr>
            <a:spLocks noGrp="1" noChangeArrowheads="1"/>
          </p:cNvSpPr>
          <p:nvPr>
            <p:ph type="body" sz="half" idx="1"/>
          </p:nvPr>
        </p:nvSpPr>
        <p:spPr>
          <a:xfrm>
            <a:off x="2286000" y="1600200"/>
            <a:ext cx="6248400" cy="4953000"/>
          </a:xfrm>
          <a:noFill/>
          <a:ln/>
        </p:spPr>
        <p:txBody>
          <a:bodyPr/>
          <a:lstStyle/>
          <a:p>
            <a:pPr>
              <a:buFontTx/>
              <a:buNone/>
            </a:pPr>
            <a:r>
              <a:rPr lang="en-US" sz="2800">
                <a:solidFill>
                  <a:schemeClr val="bg1"/>
                </a:solidFill>
              </a:rPr>
              <a:t>Being a good public speaker</a:t>
            </a:r>
          </a:p>
          <a:p>
            <a:pPr lvl="1">
              <a:spcBef>
                <a:spcPct val="50000"/>
              </a:spcBef>
              <a:buClr>
                <a:srgbClr val="FF0000"/>
              </a:buClr>
              <a:buFont typeface="Wingdings" pitchFamily="2" charset="2"/>
              <a:buChar char="§"/>
            </a:pPr>
            <a:r>
              <a:rPr lang="en-US" sz="3200">
                <a:solidFill>
                  <a:schemeClr val="bg1"/>
                </a:solidFill>
              </a:rPr>
              <a:t>Competing in prepared and extemporaneous speaking competitions</a:t>
            </a:r>
          </a:p>
          <a:p>
            <a:pPr lvl="1">
              <a:spcBef>
                <a:spcPct val="50000"/>
              </a:spcBef>
              <a:buClr>
                <a:srgbClr val="FF0000"/>
              </a:buClr>
              <a:buFont typeface="Wingdings" pitchFamily="2" charset="2"/>
              <a:buChar char="§"/>
            </a:pPr>
            <a:r>
              <a:rPr lang="en-US" sz="3200">
                <a:solidFill>
                  <a:schemeClr val="bg1"/>
                </a:solidFill>
              </a:rPr>
              <a:t>Presenting speeches at community and state functions</a:t>
            </a:r>
          </a:p>
        </p:txBody>
      </p:sp>
      <p:sp>
        <p:nvSpPr>
          <p:cNvPr id="72708" name="Text Box 4"/>
          <p:cNvSpPr txBox="1">
            <a:spLocks noChangeArrowheads="1"/>
          </p:cNvSpPr>
          <p:nvPr/>
        </p:nvSpPr>
        <p:spPr bwMode="auto">
          <a:xfrm>
            <a:off x="228600" y="5867400"/>
            <a:ext cx="1149350" cy="639763"/>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Interest </a:t>
            </a:r>
          </a:p>
          <a:p>
            <a:r>
              <a:rPr lang="en-US" sz="1200" b="1">
                <a:solidFill>
                  <a:srgbClr val="000000"/>
                </a:solidFill>
                <a:latin typeface="Arial" charset="0"/>
              </a:rPr>
              <a:t>Approach</a:t>
            </a:r>
          </a:p>
          <a:p>
            <a:r>
              <a:rPr lang="en-US" sz="1200" b="1">
                <a:solidFill>
                  <a:srgbClr val="000000"/>
                </a:solidFill>
                <a:latin typeface="Arial" charset="0"/>
              </a:rPr>
              <a:t>HS 40 TM A6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3730" name="Rectangle 2"/>
          <p:cNvSpPr>
            <a:spLocks noGrp="1" noChangeArrowheads="1"/>
          </p:cNvSpPr>
          <p:nvPr>
            <p:ph type="title"/>
          </p:nvPr>
        </p:nvSpPr>
        <p:spPr>
          <a:noFill/>
          <a:ln/>
        </p:spPr>
        <p:txBody>
          <a:bodyPr/>
          <a:lstStyle/>
          <a:p>
            <a:r>
              <a:rPr lang="en-US" sz="4000" b="1">
                <a:solidFill>
                  <a:srgbClr val="FF0000"/>
                </a:solidFill>
              </a:rPr>
              <a:t>Becoming a national FFA officer. </a:t>
            </a:r>
          </a:p>
        </p:txBody>
      </p:sp>
      <p:sp>
        <p:nvSpPr>
          <p:cNvPr id="73731" name="Rectangle 3"/>
          <p:cNvSpPr>
            <a:spLocks noGrp="1" noChangeArrowheads="1"/>
          </p:cNvSpPr>
          <p:nvPr>
            <p:ph type="body" sz="half" idx="1"/>
          </p:nvPr>
        </p:nvSpPr>
        <p:spPr>
          <a:xfrm>
            <a:off x="2286000" y="1600200"/>
            <a:ext cx="6248400" cy="4953000"/>
          </a:xfrm>
          <a:noFill/>
          <a:ln/>
        </p:spPr>
        <p:txBody>
          <a:bodyPr/>
          <a:lstStyle/>
          <a:p>
            <a:pPr>
              <a:buFontTx/>
              <a:buNone/>
            </a:pPr>
            <a:r>
              <a:rPr lang="en-US" sz="2800">
                <a:solidFill>
                  <a:schemeClr val="bg1"/>
                </a:solidFill>
              </a:rPr>
              <a:t>Looking professional and having good social skills</a:t>
            </a:r>
          </a:p>
          <a:p>
            <a:pPr lvl="1">
              <a:spcBef>
                <a:spcPct val="50000"/>
              </a:spcBef>
              <a:buClr>
                <a:srgbClr val="FF0000"/>
              </a:buClr>
              <a:buFont typeface="Wingdings" pitchFamily="2" charset="2"/>
              <a:buChar char="§"/>
            </a:pPr>
            <a:r>
              <a:rPr lang="en-US" sz="3200">
                <a:solidFill>
                  <a:schemeClr val="bg1"/>
                </a:solidFill>
              </a:rPr>
              <a:t>Dressing appropriately for all occasions</a:t>
            </a:r>
          </a:p>
          <a:p>
            <a:pPr lvl="1">
              <a:spcBef>
                <a:spcPct val="50000"/>
              </a:spcBef>
              <a:buClr>
                <a:srgbClr val="FF0000"/>
              </a:buClr>
              <a:buFont typeface="Wingdings" pitchFamily="2" charset="2"/>
              <a:buChar char="§"/>
            </a:pPr>
            <a:r>
              <a:rPr lang="en-US" sz="3200">
                <a:solidFill>
                  <a:schemeClr val="bg1"/>
                </a:solidFill>
              </a:rPr>
              <a:t>Demonstrating good grooming practices</a:t>
            </a:r>
          </a:p>
          <a:p>
            <a:pPr lvl="1">
              <a:spcBef>
                <a:spcPct val="50000"/>
              </a:spcBef>
              <a:buClr>
                <a:srgbClr val="FF0000"/>
              </a:buClr>
              <a:buFont typeface="Wingdings" pitchFamily="2" charset="2"/>
              <a:buChar char="§"/>
            </a:pPr>
            <a:r>
              <a:rPr lang="en-US" sz="3200">
                <a:solidFill>
                  <a:schemeClr val="bg1"/>
                </a:solidFill>
              </a:rPr>
              <a:t>Demonstrating good etiquette</a:t>
            </a:r>
          </a:p>
        </p:txBody>
      </p:sp>
      <p:sp>
        <p:nvSpPr>
          <p:cNvPr id="73732" name="Text Box 4"/>
          <p:cNvSpPr txBox="1">
            <a:spLocks noChangeArrowheads="1"/>
          </p:cNvSpPr>
          <p:nvPr/>
        </p:nvSpPr>
        <p:spPr bwMode="auto">
          <a:xfrm>
            <a:off x="228600" y="5867400"/>
            <a:ext cx="1149350" cy="639763"/>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Interest</a:t>
            </a:r>
          </a:p>
          <a:p>
            <a:r>
              <a:rPr lang="en-US" sz="1200" b="1">
                <a:solidFill>
                  <a:srgbClr val="000000"/>
                </a:solidFill>
                <a:latin typeface="Arial" charset="0"/>
              </a:rPr>
              <a:t>Approach</a:t>
            </a:r>
          </a:p>
          <a:p>
            <a:r>
              <a:rPr lang="en-US" sz="1200" b="1">
                <a:solidFill>
                  <a:srgbClr val="000000"/>
                </a:solidFill>
                <a:latin typeface="Arial" charset="0"/>
              </a:rPr>
              <a:t>HS 40 TM A7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r>
              <a:rPr lang="en-US">
                <a:solidFill>
                  <a:srgbClr val="FF0000"/>
                </a:solidFill>
                <a:latin typeface="Lucida Calligraphy" pitchFamily="66" charset="0"/>
              </a:rPr>
              <a:t>Life</a:t>
            </a:r>
            <a:r>
              <a:rPr lang="en-US">
                <a:solidFill>
                  <a:srgbClr val="FF0000"/>
                </a:solidFill>
                <a:latin typeface="Arial" charset="0"/>
              </a:rPr>
              <a:t>Knowledge</a:t>
            </a:r>
            <a:r>
              <a:rPr lang="en-US">
                <a:solidFill>
                  <a:srgbClr val="FF0000"/>
                </a:solidFill>
                <a:latin typeface="Lucida Calligraphy" pitchFamily="66" charset="0"/>
              </a:rPr>
              <a:t>®</a:t>
            </a:r>
          </a:p>
          <a:p>
            <a:endParaRPr lang="en-US"/>
          </a:p>
        </p:txBody>
      </p:sp>
      <p:sp>
        <p:nvSpPr>
          <p:cNvPr id="74754" name="Rectangle 2"/>
          <p:cNvSpPr>
            <a:spLocks noGrp="1" noChangeArrowheads="1"/>
          </p:cNvSpPr>
          <p:nvPr>
            <p:ph type="title"/>
          </p:nvPr>
        </p:nvSpPr>
        <p:spPr>
          <a:noFill/>
          <a:ln/>
        </p:spPr>
        <p:txBody>
          <a:bodyPr/>
          <a:lstStyle/>
          <a:p>
            <a:r>
              <a:rPr lang="en-US" sz="4000" b="1">
                <a:solidFill>
                  <a:srgbClr val="FF0000"/>
                </a:solidFill>
              </a:rPr>
              <a:t>Becoming a national FFA officer. </a:t>
            </a:r>
          </a:p>
        </p:txBody>
      </p:sp>
      <p:sp>
        <p:nvSpPr>
          <p:cNvPr id="74755" name="Rectangle 3"/>
          <p:cNvSpPr>
            <a:spLocks noGrp="1" noChangeArrowheads="1"/>
          </p:cNvSpPr>
          <p:nvPr>
            <p:ph type="body" sz="half" idx="1"/>
          </p:nvPr>
        </p:nvSpPr>
        <p:spPr>
          <a:xfrm>
            <a:off x="2286000" y="1600200"/>
            <a:ext cx="6248400" cy="4953000"/>
          </a:xfrm>
          <a:noFill/>
          <a:ln/>
        </p:spPr>
        <p:txBody>
          <a:bodyPr/>
          <a:lstStyle/>
          <a:p>
            <a:pPr>
              <a:buFontTx/>
              <a:buNone/>
            </a:pPr>
            <a:r>
              <a:rPr lang="en-US" sz="2800">
                <a:solidFill>
                  <a:schemeClr val="bg1"/>
                </a:solidFill>
              </a:rPr>
              <a:t>Being a team player</a:t>
            </a:r>
          </a:p>
          <a:p>
            <a:pPr lvl="1">
              <a:spcBef>
                <a:spcPct val="50000"/>
              </a:spcBef>
              <a:buClr>
                <a:srgbClr val="FF0000"/>
              </a:buClr>
              <a:buFont typeface="Wingdings" pitchFamily="2" charset="2"/>
              <a:buChar char="§"/>
            </a:pPr>
            <a:r>
              <a:rPr lang="en-US" sz="3200">
                <a:solidFill>
                  <a:schemeClr val="bg1"/>
                </a:solidFill>
              </a:rPr>
              <a:t>Participating on committees</a:t>
            </a:r>
          </a:p>
          <a:p>
            <a:pPr lvl="1">
              <a:spcBef>
                <a:spcPct val="50000"/>
              </a:spcBef>
              <a:buClr>
                <a:srgbClr val="FF0000"/>
              </a:buClr>
              <a:buFont typeface="Wingdings" pitchFamily="2" charset="2"/>
              <a:buChar char="§"/>
            </a:pPr>
            <a:r>
              <a:rPr lang="en-US" sz="3200">
                <a:solidFill>
                  <a:schemeClr val="bg1"/>
                </a:solidFill>
              </a:rPr>
              <a:t>Participating on officer teams</a:t>
            </a:r>
          </a:p>
          <a:p>
            <a:pPr lvl="1">
              <a:spcBef>
                <a:spcPct val="50000"/>
              </a:spcBef>
              <a:buClr>
                <a:srgbClr val="FF0000"/>
              </a:buClr>
              <a:buFont typeface="Wingdings" pitchFamily="2" charset="2"/>
              <a:buChar char="§"/>
            </a:pPr>
            <a:r>
              <a:rPr lang="en-US" sz="3200">
                <a:solidFill>
                  <a:schemeClr val="bg1"/>
                </a:solidFill>
              </a:rPr>
              <a:t>Working with diverse populations</a:t>
            </a:r>
          </a:p>
        </p:txBody>
      </p:sp>
      <p:sp>
        <p:nvSpPr>
          <p:cNvPr id="74756" name="Text Box 4"/>
          <p:cNvSpPr txBox="1">
            <a:spLocks noChangeArrowheads="1"/>
          </p:cNvSpPr>
          <p:nvPr/>
        </p:nvSpPr>
        <p:spPr bwMode="auto">
          <a:xfrm>
            <a:off x="228600" y="6172200"/>
            <a:ext cx="1149350" cy="639763"/>
          </a:xfrm>
          <a:prstGeom prst="rect">
            <a:avLst/>
          </a:prstGeom>
          <a:noFill/>
          <a:ln w="12700" cap="sq">
            <a:noFill/>
            <a:miter lim="800000"/>
            <a:headEnd type="none" w="sm" len="sm"/>
            <a:tailEnd type="none" w="sm" len="sm"/>
          </a:ln>
          <a:effectLst/>
        </p:spPr>
        <p:txBody>
          <a:bodyPr wrap="none">
            <a:spAutoFit/>
          </a:bodyPr>
          <a:lstStyle/>
          <a:p>
            <a:r>
              <a:rPr lang="en-US" sz="1200" b="1">
                <a:solidFill>
                  <a:srgbClr val="000000"/>
                </a:solidFill>
                <a:latin typeface="Arial" charset="0"/>
              </a:rPr>
              <a:t>Interest </a:t>
            </a:r>
          </a:p>
          <a:p>
            <a:r>
              <a:rPr lang="en-US" sz="1200" b="1">
                <a:solidFill>
                  <a:srgbClr val="000000"/>
                </a:solidFill>
                <a:latin typeface="Arial" charset="0"/>
              </a:rPr>
              <a:t>Approach</a:t>
            </a:r>
          </a:p>
          <a:p>
            <a:r>
              <a:rPr lang="en-US" sz="1200" b="1">
                <a:solidFill>
                  <a:srgbClr val="000000"/>
                </a:solidFill>
                <a:latin typeface="Arial" charset="0"/>
              </a:rPr>
              <a:t>HS 40 TM A8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K Template">
  <a:themeElements>
    <a:clrScheme name="LK Template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fontScheme name="LK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LK Template 1">
        <a:dk1>
          <a:srgbClr val="336699"/>
        </a:dk1>
        <a:lt1>
          <a:srgbClr val="FFFFFF"/>
        </a:lt1>
        <a:dk2>
          <a:srgbClr val="0066FF"/>
        </a:dk2>
        <a:lt2>
          <a:srgbClr val="AFB5D2"/>
        </a:lt2>
        <a:accent1>
          <a:srgbClr val="66CCFF"/>
        </a:accent1>
        <a:accent2>
          <a:srgbClr val="99FFCC"/>
        </a:accent2>
        <a:accent3>
          <a:srgbClr val="FFFFFF"/>
        </a:accent3>
        <a:accent4>
          <a:srgbClr val="2A5682"/>
        </a:accent4>
        <a:accent5>
          <a:srgbClr val="B8E2FF"/>
        </a:accent5>
        <a:accent6>
          <a:srgbClr val="8AE7B9"/>
        </a:accent6>
        <a:hlink>
          <a:srgbClr val="FF99FF"/>
        </a:hlink>
        <a:folHlink>
          <a:srgbClr val="CCCCFF"/>
        </a:folHlink>
      </a:clrScheme>
      <a:clrMap bg1="lt1" tx1="dk1" bg2="lt2" tx2="dk2" accent1="accent1" accent2="accent2" accent3="accent3" accent4="accent4" accent5="accent5" accent6="accent6" hlink="hlink" folHlink="folHlink"/>
    </a:extraClrScheme>
    <a:extraClrScheme>
      <a:clrScheme name="LK Template 2">
        <a:dk1>
          <a:srgbClr val="003366"/>
        </a:dk1>
        <a:lt1>
          <a:srgbClr val="CCECFF"/>
        </a:lt1>
        <a:dk2>
          <a:srgbClr val="4B3384"/>
        </a:dk2>
        <a:lt2>
          <a:srgbClr val="849CBB"/>
        </a:lt2>
        <a:accent1>
          <a:srgbClr val="90DBFF"/>
        </a:accent1>
        <a:accent2>
          <a:srgbClr val="99FFCC"/>
        </a:accent2>
        <a:accent3>
          <a:srgbClr val="E2F4FF"/>
        </a:accent3>
        <a:accent4>
          <a:srgbClr val="002A56"/>
        </a:accent4>
        <a:accent5>
          <a:srgbClr val="C6EAFF"/>
        </a:accent5>
        <a:accent6>
          <a:srgbClr val="8AE7B9"/>
        </a:accent6>
        <a:hlink>
          <a:srgbClr val="DFC0FF"/>
        </a:hlink>
        <a:folHlink>
          <a:srgbClr val="6DC5DE"/>
        </a:folHlink>
      </a:clrScheme>
      <a:clrMap bg1="lt1" tx1="dk1" bg2="lt2" tx2="dk2" accent1="accent1" accent2="accent2" accent3="accent3" accent4="accent4" accent5="accent5" accent6="accent6" hlink="hlink" folHlink="folHlink"/>
    </a:extraClrScheme>
    <a:extraClrScheme>
      <a:clrScheme name="LK Template 3">
        <a:dk1>
          <a:srgbClr val="000000"/>
        </a:dk1>
        <a:lt1>
          <a:srgbClr val="FFFFFF"/>
        </a:lt1>
        <a:dk2>
          <a:srgbClr val="000000"/>
        </a:dk2>
        <a:lt2>
          <a:srgbClr val="B2B2B2"/>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85DDDD-B6AF-4776-8FA1-9578BE95BBE3}">
  <ds:schemaRefs>
    <ds:schemaRef ds:uri="http://www.w3.org/XML/1998/namespace"/>
    <ds:schemaRef ds:uri="http://purl.org/dc/elements/1.1/"/>
    <ds:schemaRef ds:uri="7d75d6f9-8bd4-4602-97a0-53722360a9f2"/>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http://purl.org/dc/dcmitype/"/>
  </ds:schemaRefs>
</ds:datastoreItem>
</file>

<file path=customXml/itemProps2.xml><?xml version="1.0" encoding="utf-8"?>
<ds:datastoreItem xmlns:ds="http://schemas.openxmlformats.org/officeDocument/2006/customXml" ds:itemID="{C52CF405-2DDE-49C6-B531-39A1B9DC8020}">
  <ds:schemaRefs>
    <ds:schemaRef ds:uri="http://schemas.microsoft.com/sharepoint/v3/contenttype/forms"/>
  </ds:schemaRefs>
</ds:datastoreItem>
</file>

<file path=customXml/itemProps3.xml><?xml version="1.0" encoding="utf-8"?>
<ds:datastoreItem xmlns:ds="http://schemas.openxmlformats.org/officeDocument/2006/customXml" ds:itemID="{08AE5B2B-0FA0-4348-910B-F0972D83A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LK Template</Template>
  <TotalTime>45</TotalTime>
  <Words>548</Words>
  <Application>Microsoft Office PowerPoint</Application>
  <PresentationFormat>On-screen Show (4:3)</PresentationFormat>
  <Paragraphs>141</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Lucida Calligraphy</vt:lpstr>
      <vt:lpstr>Times New Roman</vt:lpstr>
      <vt:lpstr>Wingdings</vt:lpstr>
      <vt:lpstr>LK Template</vt:lpstr>
      <vt:lpstr>Advancing a Career</vt:lpstr>
      <vt:lpstr>Becoming a national FFA officer. </vt:lpstr>
      <vt:lpstr>Becoming a national FFA officer. </vt:lpstr>
      <vt:lpstr>Becoming a national FFA officer. </vt:lpstr>
      <vt:lpstr>Becoming a national FFA officer. </vt:lpstr>
      <vt:lpstr>Becoming a national FFA officer. </vt:lpstr>
      <vt:lpstr>Becoming a national FFA officer. </vt:lpstr>
      <vt:lpstr>Becoming a national FFA officer. </vt:lpstr>
      <vt:lpstr>Becoming a national FFA officer. </vt:lpstr>
      <vt:lpstr>Success</vt:lpstr>
      <vt:lpstr>Success</vt:lpstr>
      <vt:lpstr>Success</vt:lpstr>
      <vt:lpstr>Career Ladder: Master Teacher</vt:lpstr>
      <vt:lpstr>10 Factors that Advance  People in Careers</vt:lpstr>
      <vt:lpstr>10 Factors that Advance  People in Careers</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5</cp:revision>
  <cp:lastPrinted>1601-01-01T00:00:00Z</cp:lastPrinted>
  <dcterms:created xsi:type="dcterms:W3CDTF">2003-12-20T05:17:47Z</dcterms:created>
  <dcterms:modified xsi:type="dcterms:W3CDTF">2018-07-09T18:36:40Z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