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59" r:id="rId7"/>
    <p:sldId id="260" r:id="rId8"/>
    <p:sldId id="261" r:id="rId9"/>
    <p:sldId id="262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2B881CDC-5B4B-4507-A789-38B99C0A5F1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53C7481-48AB-4FB2-BC53-85C045B27B7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8E3FFE-B070-4C7F-8F92-64D2E8D6D3DC}" type="slidenum">
              <a:rPr lang="en-US"/>
              <a:pPr/>
              <a:t>1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D1B89A-E543-4721-A367-5887D80A557C}" type="slidenum">
              <a:rPr lang="en-US"/>
              <a:pPr/>
              <a:t>2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A7C202-0A9D-4B29-B448-503509DDBEDE}" type="slidenum">
              <a:rPr lang="en-US"/>
              <a:pPr/>
              <a:t>3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12838F-3055-4743-BFA8-A43397349F99}" type="slidenum">
              <a:rPr lang="en-US"/>
              <a:pPr/>
              <a:t>4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FACEDF-FADF-4025-AF06-7496FE8204C3}" type="slidenum">
              <a:rPr lang="en-US"/>
              <a:pPr/>
              <a:t>5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B06873-1117-4360-BD2C-B3554432ABC7}" type="slidenum">
              <a:rPr lang="en-US"/>
              <a:pPr/>
              <a:t>6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Use of Time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971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I begin to grow?</a:t>
            </a:r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41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What is Time Management?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0" y="1905000"/>
            <a:ext cx="6248400" cy="44958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</a:rPr>
              <a:t>Time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– the measurable period during which an action exists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</a:rPr>
              <a:t>Management</a:t>
            </a:r>
            <a:r>
              <a:rPr lang="en-US">
                <a:solidFill>
                  <a:schemeClr val="bg1"/>
                </a:solidFill>
              </a:rPr>
              <a:t> – the act or art of managing</a:t>
            </a:r>
          </a:p>
          <a:p>
            <a:pPr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</a:rPr>
              <a:t>Time Management</a:t>
            </a:r>
            <a:r>
              <a:rPr lang="en-US">
                <a:solidFill>
                  <a:schemeClr val="bg1"/>
                </a:solidFill>
              </a:rPr>
              <a:t> – the act or art of managing time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096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41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Benefits of Time Management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62200" y="1600200"/>
            <a:ext cx="6248400" cy="4800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Be more productive 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More time for other things 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Less stress 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Balance in your life 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41 TM B </a:t>
            </a:r>
          </a:p>
        </p:txBody>
      </p:sp>
      <p:pic>
        <p:nvPicPr>
          <p:cNvPr id="66569" name="Picture 9" descr="MPj0409268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4495800"/>
            <a:ext cx="2743200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Activity Priority Codes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62200" y="1905000"/>
            <a:ext cx="6248400" cy="44958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sz="3600">
                <a:solidFill>
                  <a:schemeClr val="bg1"/>
                </a:solidFill>
              </a:rPr>
              <a:t>A – Very Important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sz="3600">
                <a:solidFill>
                  <a:schemeClr val="bg1"/>
                </a:solidFill>
              </a:rPr>
              <a:t>B – Important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sz="3600">
                <a:solidFill>
                  <a:schemeClr val="bg1"/>
                </a:solidFill>
              </a:rPr>
              <a:t>C – Not Important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41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Strategies for Managing Time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0"/>
            <a:ext cx="6629400" cy="4800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chemeClr val="bg1"/>
                </a:solidFill>
              </a:rPr>
              <a:t>Develop a prioritized to-do list</a:t>
            </a:r>
          </a:p>
          <a:p>
            <a:pPr lvl="1">
              <a:spcBef>
                <a:spcPct val="50000"/>
              </a:spcBef>
              <a:buFontTx/>
              <a:buNone/>
            </a:pPr>
            <a:r>
              <a:rPr lang="en-US" sz="3200">
                <a:solidFill>
                  <a:schemeClr val="bg1"/>
                </a:solidFill>
              </a:rPr>
              <a:t>1.	Identify what needs to be done and when it must be done by</a:t>
            </a:r>
          </a:p>
          <a:p>
            <a:pPr lvl="1">
              <a:spcBef>
                <a:spcPct val="50000"/>
              </a:spcBef>
              <a:buFontTx/>
              <a:buNone/>
            </a:pPr>
            <a:r>
              <a:rPr lang="en-US" sz="3200">
                <a:solidFill>
                  <a:schemeClr val="bg1"/>
                </a:solidFill>
              </a:rPr>
              <a:t>2.	Identify which things should be done first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0960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41 TM D1 </a:t>
            </a:r>
          </a:p>
        </p:txBody>
      </p:sp>
      <p:pic>
        <p:nvPicPr>
          <p:cNvPr id="68613" name="Picture 5" descr="MCj0104872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4800600"/>
            <a:ext cx="2184400" cy="1811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Strategies for Managing Time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6781800" cy="4800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chemeClr val="bg1"/>
                </a:solidFill>
              </a:rPr>
              <a:t>Utilize a planner</a:t>
            </a:r>
          </a:p>
          <a:p>
            <a:pPr lvl="1">
              <a:spcBef>
                <a:spcPct val="50000"/>
              </a:spcBef>
              <a:buFontTx/>
              <a:buNone/>
            </a:pPr>
            <a:r>
              <a:rPr lang="en-US" sz="3200">
                <a:solidFill>
                  <a:schemeClr val="bg1"/>
                </a:solidFill>
              </a:rPr>
              <a:t>1.	Keep track of when activities are scheduled</a:t>
            </a:r>
          </a:p>
          <a:p>
            <a:pPr lvl="1">
              <a:spcBef>
                <a:spcPct val="50000"/>
              </a:spcBef>
              <a:buFontTx/>
              <a:buNone/>
            </a:pPr>
            <a:r>
              <a:rPr lang="en-US" sz="3200">
                <a:solidFill>
                  <a:schemeClr val="bg1"/>
                </a:solidFill>
              </a:rPr>
              <a:t>2.	Allocate time to each activity</a:t>
            </a:r>
          </a:p>
          <a:p>
            <a:pPr lvl="1">
              <a:spcBef>
                <a:spcPct val="50000"/>
              </a:spcBef>
              <a:buFontTx/>
              <a:buNone/>
            </a:pPr>
            <a:r>
              <a:rPr lang="en-US" sz="3200">
                <a:solidFill>
                  <a:schemeClr val="bg1"/>
                </a:solidFill>
              </a:rPr>
              <a:t>3.	Prevents you from volunteering for or attempting activities for which you do not have time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41 TM D2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54D7F2-F97C-4370-B493-C0827A06E1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B815E45-801B-4C47-AE51-BDC36768738D}">
  <ds:schemaRefs>
    <ds:schemaRef ds:uri="http://purl.org/dc/dcmitype/"/>
    <ds:schemaRef ds:uri="http://purl.org/dc/terms/"/>
    <ds:schemaRef ds:uri="http://schemas.microsoft.com/office/2006/documentManagement/types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7d75d6f9-8bd4-4602-97a0-53722360a9f2"/>
  </ds:schemaRefs>
</ds:datastoreItem>
</file>

<file path=customXml/itemProps3.xml><?xml version="1.0" encoding="utf-8"?>
<ds:datastoreItem xmlns:ds="http://schemas.openxmlformats.org/officeDocument/2006/customXml" ds:itemID="{E6561150-E310-4182-85F8-ADCC05286C3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17</TotalTime>
  <Words>149</Words>
  <Application>Microsoft Office PowerPoint</Application>
  <PresentationFormat>On-screen Show (4:3)</PresentationFormat>
  <Paragraphs>48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Lucida Calligraphy</vt:lpstr>
      <vt:lpstr>Times New Roman</vt:lpstr>
      <vt:lpstr>LK Template</vt:lpstr>
      <vt:lpstr>Use of Time</vt:lpstr>
      <vt:lpstr>What is Time Management?</vt:lpstr>
      <vt:lpstr>Benefits of Time Management</vt:lpstr>
      <vt:lpstr>Activity Priority Codes</vt:lpstr>
      <vt:lpstr>Strategies for Managing Time</vt:lpstr>
      <vt:lpstr>Strategies for Managing Time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</cp:revision>
  <cp:lastPrinted>1601-01-01T00:00:00Z</cp:lastPrinted>
  <dcterms:created xsi:type="dcterms:W3CDTF">2003-12-20T05:49:34Z</dcterms:created>
  <dcterms:modified xsi:type="dcterms:W3CDTF">2018-07-09T18:37:14Z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