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9" r:id="rId7"/>
    <p:sldId id="260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E2C56D3-CF79-41EC-8FC1-87EED2BF2C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7917B90-C4A0-44C3-84D0-32B37D0198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81DD9B-26C1-48CB-B839-21202FF31B9E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3A2299-701F-4C3B-BD32-5FDA578CEBF9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E9EF25-2F14-44F6-B235-E3BF23E5685D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990D3-AD8A-471D-9A07-6CFFFD4569C1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852357-D9B6-42C0-86C8-62B8717C8315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5400">
                <a:solidFill>
                  <a:srgbClr val="FF0000"/>
                </a:solidFill>
              </a:rPr>
              <a:t>Life Balance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Dimensions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600200"/>
            <a:ext cx="6324600" cy="5257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Social/Family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Relationships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School/Work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Professional Life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School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Both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Personal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Health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Character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Mental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Emotional</a:t>
            </a:r>
          </a:p>
          <a:p>
            <a:pPr lvl="1"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</a:rPr>
              <a:t>Spiritual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Unbalanced Life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42 TM B 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1905000" y="4572000"/>
            <a:ext cx="1676400" cy="10668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/>
            <a:endParaRPr lang="en-US" sz="1200">
              <a:solidFill>
                <a:srgbClr val="000000"/>
              </a:solidFill>
            </a:endParaRPr>
          </a:p>
          <a:p>
            <a:pPr algn="ctr"/>
            <a:r>
              <a:rPr lang="en-US" sz="1800">
                <a:solidFill>
                  <a:srgbClr val="000000"/>
                </a:solidFill>
                <a:latin typeface="Arial" charset="0"/>
              </a:rPr>
              <a:t>Social/Family Dimension</a:t>
            </a:r>
          </a:p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3962400" y="4572000"/>
            <a:ext cx="1752600" cy="10668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/>
            <a:endParaRPr lang="en-US" sz="1200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800">
                <a:solidFill>
                  <a:srgbClr val="000000"/>
                </a:solidFill>
                <a:latin typeface="Arial" charset="0"/>
              </a:rPr>
              <a:t>Work/School Dimension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6400800" y="4572000"/>
            <a:ext cx="1600200" cy="10668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/>
            <a:endParaRPr lang="en-US" sz="1200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800">
                <a:solidFill>
                  <a:srgbClr val="000000"/>
                </a:solidFill>
                <a:latin typeface="Arial" charset="0"/>
              </a:rPr>
              <a:t>Personal Dimension</a:t>
            </a: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572" name="AutoShape 12"/>
          <p:cNvSpPr>
            <a:spLocks noChangeArrowheads="1"/>
          </p:cNvSpPr>
          <p:nvPr/>
        </p:nvSpPr>
        <p:spPr bwMode="auto">
          <a:xfrm>
            <a:off x="2438400" y="3200400"/>
            <a:ext cx="685800" cy="1219200"/>
          </a:xfrm>
          <a:prstGeom prst="upArrow">
            <a:avLst>
              <a:gd name="adj1" fmla="val 50000"/>
              <a:gd name="adj2" fmla="val 44444"/>
            </a:avLst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6573" name="AutoShape 13"/>
          <p:cNvSpPr>
            <a:spLocks noChangeArrowheads="1"/>
          </p:cNvSpPr>
          <p:nvPr/>
        </p:nvSpPr>
        <p:spPr bwMode="auto">
          <a:xfrm>
            <a:off x="4495800" y="3200400"/>
            <a:ext cx="685800" cy="1219200"/>
          </a:xfrm>
          <a:prstGeom prst="upArrow">
            <a:avLst>
              <a:gd name="adj1" fmla="val 50000"/>
              <a:gd name="adj2" fmla="val 44444"/>
            </a:avLst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6574" name="AutoShape 14"/>
          <p:cNvSpPr>
            <a:spLocks noChangeArrowheads="1"/>
          </p:cNvSpPr>
          <p:nvPr/>
        </p:nvSpPr>
        <p:spPr bwMode="auto">
          <a:xfrm>
            <a:off x="6858000" y="3733800"/>
            <a:ext cx="685800" cy="685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grpSp>
        <p:nvGrpSpPr>
          <p:cNvPr id="66582" name="Group 22"/>
          <p:cNvGrpSpPr>
            <a:grpSpLocks/>
          </p:cNvGrpSpPr>
          <p:nvPr/>
        </p:nvGrpSpPr>
        <p:grpSpPr bwMode="auto">
          <a:xfrm>
            <a:off x="2133600" y="2057400"/>
            <a:ext cx="5867400" cy="1411288"/>
            <a:chOff x="1344" y="1296"/>
            <a:chExt cx="3696" cy="889"/>
          </a:xfrm>
        </p:grpSpPr>
        <p:sp>
          <p:nvSpPr>
            <p:cNvPr id="66575" name="Line 15"/>
            <p:cNvSpPr>
              <a:spLocks noChangeShapeType="1"/>
            </p:cNvSpPr>
            <p:nvPr/>
          </p:nvSpPr>
          <p:spPr bwMode="auto">
            <a:xfrm flipV="1">
              <a:off x="1344" y="1922"/>
              <a:ext cx="2216" cy="2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76" name="Line 16"/>
            <p:cNvSpPr>
              <a:spLocks noChangeShapeType="1"/>
            </p:cNvSpPr>
            <p:nvPr/>
          </p:nvSpPr>
          <p:spPr bwMode="auto">
            <a:xfrm>
              <a:off x="3560" y="1922"/>
              <a:ext cx="1480" cy="26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77" name="Line 17"/>
            <p:cNvSpPr>
              <a:spLocks noChangeShapeType="1"/>
            </p:cNvSpPr>
            <p:nvPr/>
          </p:nvSpPr>
          <p:spPr bwMode="auto">
            <a:xfrm flipV="1">
              <a:off x="1344" y="1296"/>
              <a:ext cx="2216" cy="2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78" name="Line 18"/>
            <p:cNvSpPr>
              <a:spLocks noChangeShapeType="1"/>
            </p:cNvSpPr>
            <p:nvPr/>
          </p:nvSpPr>
          <p:spPr bwMode="auto">
            <a:xfrm>
              <a:off x="3560" y="1298"/>
              <a:ext cx="1480" cy="26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79" name="Line 19"/>
            <p:cNvSpPr>
              <a:spLocks noChangeShapeType="1"/>
            </p:cNvSpPr>
            <p:nvPr/>
          </p:nvSpPr>
          <p:spPr bwMode="auto">
            <a:xfrm>
              <a:off x="1344" y="1321"/>
              <a:ext cx="0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80" name="Line 20"/>
            <p:cNvSpPr>
              <a:spLocks noChangeShapeType="1"/>
            </p:cNvSpPr>
            <p:nvPr/>
          </p:nvSpPr>
          <p:spPr bwMode="auto">
            <a:xfrm flipV="1">
              <a:off x="5040" y="1561"/>
              <a:ext cx="0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81" name="Text Box 21"/>
            <p:cNvSpPr txBox="1">
              <a:spLocks noChangeArrowheads="1"/>
            </p:cNvSpPr>
            <p:nvPr/>
          </p:nvSpPr>
          <p:spPr bwMode="auto">
            <a:xfrm>
              <a:off x="2112" y="1465"/>
              <a:ext cx="225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Arial" charset="0"/>
                </a:rPr>
                <a:t>Unbalanced Life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Balanced Life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42 TM C </a:t>
            </a:r>
          </a:p>
        </p:txBody>
      </p:sp>
      <p:grpSp>
        <p:nvGrpSpPr>
          <p:cNvPr id="67607" name="Group 23"/>
          <p:cNvGrpSpPr>
            <a:grpSpLocks/>
          </p:cNvGrpSpPr>
          <p:nvPr/>
        </p:nvGrpSpPr>
        <p:grpSpPr bwMode="auto">
          <a:xfrm>
            <a:off x="1504950" y="3324225"/>
            <a:ext cx="1695450" cy="2438400"/>
            <a:chOff x="948" y="2094"/>
            <a:chExt cx="1068" cy="1536"/>
          </a:xfrm>
        </p:grpSpPr>
        <p:sp>
          <p:nvSpPr>
            <p:cNvPr id="67592" name="Text Box 8"/>
            <p:cNvSpPr txBox="1">
              <a:spLocks noChangeArrowheads="1"/>
            </p:cNvSpPr>
            <p:nvPr/>
          </p:nvSpPr>
          <p:spPr bwMode="auto">
            <a:xfrm>
              <a:off x="948" y="2958"/>
              <a:ext cx="1068" cy="67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algn="ctr"/>
              <a:endParaRPr lang="en-US" sz="1200">
                <a:solidFill>
                  <a:srgbClr val="000000"/>
                </a:solidFill>
              </a:endParaRPr>
            </a:p>
            <a:p>
              <a:pPr algn="ctr"/>
              <a:r>
                <a:rPr lang="en-US" sz="1800">
                  <a:solidFill>
                    <a:srgbClr val="000000"/>
                  </a:solidFill>
                </a:rPr>
                <a:t>Social/Family Dimension</a:t>
              </a:r>
            </a:p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5" name="AutoShape 11"/>
            <p:cNvSpPr>
              <a:spLocks noChangeArrowheads="1"/>
            </p:cNvSpPr>
            <p:nvPr/>
          </p:nvSpPr>
          <p:spPr bwMode="auto">
            <a:xfrm>
              <a:off x="1284" y="2094"/>
              <a:ext cx="452" cy="768"/>
            </a:xfrm>
            <a:prstGeom prst="upArrow">
              <a:avLst>
                <a:gd name="adj1" fmla="val 50000"/>
                <a:gd name="adj2" fmla="val 42478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7608" name="Group 24"/>
          <p:cNvGrpSpPr>
            <a:grpSpLocks/>
          </p:cNvGrpSpPr>
          <p:nvPr/>
        </p:nvGrpSpPr>
        <p:grpSpPr bwMode="auto">
          <a:xfrm>
            <a:off x="4324350" y="3324225"/>
            <a:ext cx="1695450" cy="2438400"/>
            <a:chOff x="2724" y="2094"/>
            <a:chExt cx="1068" cy="1536"/>
          </a:xfrm>
        </p:grpSpPr>
        <p:sp>
          <p:nvSpPr>
            <p:cNvPr id="67593" name="Text Box 9"/>
            <p:cNvSpPr txBox="1">
              <a:spLocks noChangeArrowheads="1"/>
            </p:cNvSpPr>
            <p:nvPr/>
          </p:nvSpPr>
          <p:spPr bwMode="auto">
            <a:xfrm>
              <a:off x="2724" y="2958"/>
              <a:ext cx="1068" cy="67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algn="ctr"/>
              <a:endParaRPr lang="en-US" sz="1200">
                <a:solidFill>
                  <a:srgbClr val="000000"/>
                </a:solidFill>
              </a:endParaRPr>
            </a:p>
            <a:p>
              <a:pPr algn="ctr"/>
              <a:r>
                <a:rPr lang="en-US" sz="1800">
                  <a:solidFill>
                    <a:srgbClr val="000000"/>
                  </a:solidFill>
                </a:rPr>
                <a:t>Work/School Dimension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6" name="AutoShape 12"/>
            <p:cNvSpPr>
              <a:spLocks noChangeArrowheads="1"/>
            </p:cNvSpPr>
            <p:nvPr/>
          </p:nvSpPr>
          <p:spPr bwMode="auto">
            <a:xfrm>
              <a:off x="3060" y="2094"/>
              <a:ext cx="452" cy="768"/>
            </a:xfrm>
            <a:prstGeom prst="upArrow">
              <a:avLst>
                <a:gd name="adj1" fmla="val 50000"/>
                <a:gd name="adj2" fmla="val 42478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09" name="Group 25"/>
          <p:cNvGrpSpPr>
            <a:grpSpLocks/>
          </p:cNvGrpSpPr>
          <p:nvPr/>
        </p:nvGrpSpPr>
        <p:grpSpPr bwMode="auto">
          <a:xfrm>
            <a:off x="7010400" y="3324225"/>
            <a:ext cx="1695450" cy="2438400"/>
            <a:chOff x="4416" y="2094"/>
            <a:chExt cx="1068" cy="1536"/>
          </a:xfrm>
        </p:grpSpPr>
        <p:sp>
          <p:nvSpPr>
            <p:cNvPr id="67594" name="Text Box 10"/>
            <p:cNvSpPr txBox="1">
              <a:spLocks noChangeArrowheads="1"/>
            </p:cNvSpPr>
            <p:nvPr/>
          </p:nvSpPr>
          <p:spPr bwMode="auto">
            <a:xfrm>
              <a:off x="4416" y="2958"/>
              <a:ext cx="1068" cy="67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algn="ctr"/>
              <a:endParaRPr lang="en-US" sz="1200">
                <a:solidFill>
                  <a:srgbClr val="000000"/>
                </a:solidFill>
              </a:endParaRPr>
            </a:p>
            <a:p>
              <a:pPr algn="ctr"/>
              <a:r>
                <a:rPr lang="en-US" sz="1800">
                  <a:solidFill>
                    <a:srgbClr val="000000"/>
                  </a:solidFill>
                </a:rPr>
                <a:t>Personal Dimension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7597" name="AutoShape 13"/>
            <p:cNvSpPr>
              <a:spLocks noChangeArrowheads="1"/>
            </p:cNvSpPr>
            <p:nvPr/>
          </p:nvSpPr>
          <p:spPr bwMode="auto">
            <a:xfrm>
              <a:off x="4752" y="2094"/>
              <a:ext cx="452" cy="768"/>
            </a:xfrm>
            <a:prstGeom prst="upArrow">
              <a:avLst>
                <a:gd name="adj1" fmla="val 50000"/>
                <a:gd name="adj2" fmla="val 42478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598" name="Text Box 14"/>
          <p:cNvSpPr txBox="1">
            <a:spLocks noChangeArrowheads="1"/>
          </p:cNvSpPr>
          <p:nvPr/>
        </p:nvSpPr>
        <p:spPr bwMode="auto">
          <a:xfrm>
            <a:off x="1733550" y="2028825"/>
            <a:ext cx="6845300" cy="990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/>
            <a:endParaRPr lang="en-US" sz="2000"/>
          </a:p>
          <a:p>
            <a:pPr algn="ctr"/>
            <a:r>
              <a:rPr lang="en-US" b="1">
                <a:solidFill>
                  <a:srgbClr val="000000"/>
                </a:solidFill>
              </a:rPr>
              <a:t>Balanced Life</a:t>
            </a:r>
            <a:endParaRPr lang="en-US" sz="2800" b="1">
              <a:solidFill>
                <a:srgbClr val="000000"/>
              </a:solidFill>
            </a:endParaRPr>
          </a:p>
        </p:txBody>
      </p:sp>
      <p:grpSp>
        <p:nvGrpSpPr>
          <p:cNvPr id="67605" name="Group 21"/>
          <p:cNvGrpSpPr>
            <a:grpSpLocks/>
          </p:cNvGrpSpPr>
          <p:nvPr/>
        </p:nvGrpSpPr>
        <p:grpSpPr bwMode="auto">
          <a:xfrm>
            <a:off x="2700338" y="3857625"/>
            <a:ext cx="2252662" cy="381000"/>
            <a:chOff x="1701" y="2430"/>
            <a:chExt cx="1419" cy="240"/>
          </a:xfrm>
        </p:grpSpPr>
        <p:sp>
          <p:nvSpPr>
            <p:cNvPr id="67599" name="Text Box 15"/>
            <p:cNvSpPr txBox="1">
              <a:spLocks noChangeArrowheads="1"/>
            </p:cNvSpPr>
            <p:nvPr/>
          </p:nvSpPr>
          <p:spPr bwMode="auto">
            <a:xfrm>
              <a:off x="2085" y="2430"/>
              <a:ext cx="616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>
                  <a:solidFill>
                    <a:srgbClr val="FFFF00"/>
                  </a:solidFill>
                </a:rPr>
                <a:t>Synergy</a:t>
              </a: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7601" name="Line 17"/>
            <p:cNvSpPr>
              <a:spLocks noChangeShapeType="1"/>
            </p:cNvSpPr>
            <p:nvPr/>
          </p:nvSpPr>
          <p:spPr bwMode="auto">
            <a:xfrm flipH="1">
              <a:off x="1701" y="2526"/>
              <a:ext cx="41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02" name="Line 18"/>
            <p:cNvSpPr>
              <a:spLocks noChangeShapeType="1"/>
            </p:cNvSpPr>
            <p:nvPr/>
          </p:nvSpPr>
          <p:spPr bwMode="auto">
            <a:xfrm>
              <a:off x="2709" y="2526"/>
              <a:ext cx="41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06" name="Group 22"/>
          <p:cNvGrpSpPr>
            <a:grpSpLocks/>
          </p:cNvGrpSpPr>
          <p:nvPr/>
        </p:nvGrpSpPr>
        <p:grpSpPr bwMode="auto">
          <a:xfrm>
            <a:off x="5410200" y="3857625"/>
            <a:ext cx="2252663" cy="381000"/>
            <a:chOff x="3408" y="2430"/>
            <a:chExt cx="1419" cy="240"/>
          </a:xfrm>
        </p:grpSpPr>
        <p:sp>
          <p:nvSpPr>
            <p:cNvPr id="67600" name="Text Box 16"/>
            <p:cNvSpPr txBox="1">
              <a:spLocks noChangeArrowheads="1"/>
            </p:cNvSpPr>
            <p:nvPr/>
          </p:nvSpPr>
          <p:spPr bwMode="auto">
            <a:xfrm>
              <a:off x="3792" y="2430"/>
              <a:ext cx="616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>
                  <a:solidFill>
                    <a:srgbClr val="FFFF00"/>
                  </a:solidFill>
                </a:rPr>
                <a:t>Synergy</a:t>
              </a:r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7603" name="Line 19"/>
            <p:cNvSpPr>
              <a:spLocks noChangeShapeType="1"/>
            </p:cNvSpPr>
            <p:nvPr/>
          </p:nvSpPr>
          <p:spPr bwMode="auto">
            <a:xfrm flipH="1">
              <a:off x="3408" y="2526"/>
              <a:ext cx="41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04" name="Line 20"/>
            <p:cNvSpPr>
              <a:spLocks noChangeShapeType="1"/>
            </p:cNvSpPr>
            <p:nvPr/>
          </p:nvSpPr>
          <p:spPr bwMode="auto">
            <a:xfrm>
              <a:off x="4416" y="2526"/>
              <a:ext cx="41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Factors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752600"/>
            <a:ext cx="6400800" cy="38100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Do you have </a:t>
            </a:r>
            <a:r>
              <a:rPr lang="en-US" sz="2800" b="1">
                <a:solidFill>
                  <a:srgbClr val="FFFF00"/>
                </a:solidFill>
              </a:rPr>
              <a:t>goals</a:t>
            </a:r>
            <a:r>
              <a:rPr lang="en-US" sz="2800">
                <a:solidFill>
                  <a:schemeClr val="bg1"/>
                </a:solidFill>
              </a:rPr>
              <a:t> set for each of the dimensions?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Are you working to </a:t>
            </a:r>
            <a:r>
              <a:rPr lang="en-US" sz="2800" b="1">
                <a:solidFill>
                  <a:srgbClr val="FFFF00"/>
                </a:solidFill>
              </a:rPr>
              <a:t>achieve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in all the dimensions?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Are your goals in each dimension </a:t>
            </a:r>
            <a:r>
              <a:rPr lang="en-US" sz="2800" b="1">
                <a:solidFill>
                  <a:srgbClr val="FFFF00"/>
                </a:solidFill>
              </a:rPr>
              <a:t>compatible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42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8B5EC1B3-FB19-46A5-A966-3FE88EB130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DE5E0B-CFE7-4F24-B753-C209547B3E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2F3F56-6389-4C8C-9127-B2D94792470F}">
  <ds:schemaRefs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7d75d6f9-8bd4-4602-97a0-53722360a9f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34</TotalTime>
  <Words>121</Words>
  <Application>Microsoft Office PowerPoint</Application>
  <PresentationFormat>On-screen Show (4:3)</PresentationFormat>
  <Paragraphs>58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Life Balance</vt:lpstr>
      <vt:lpstr>Dimensions</vt:lpstr>
      <vt:lpstr>Unbalanced Life</vt:lpstr>
      <vt:lpstr>Balanced Life</vt:lpstr>
      <vt:lpstr>Factors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2003-12-21T23:52:43Z</dcterms:created>
  <dcterms:modified xsi:type="dcterms:W3CDTF">2018-07-09T18:37:41Z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