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9" r:id="rId7"/>
    <p:sldId id="261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39B62051-B4F2-44BC-A481-D9EE4DF31A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EFB93E1-9A99-465A-981E-380A1A53C9C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87C87-5989-4044-ADD8-70F7E1BD3E9B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6E8E08-883B-44D6-88A8-32A1877B8C79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7439A4-78E6-4466-BA96-22C55C2A86DA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750A4-A3DF-4EE6-81FF-D80B38EA6518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6F2BC5-FD26-4B6B-B1E1-F4E45F64882D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15240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0000"/>
                </a:solidFill>
              </a:rPr>
              <a:t>Strategies for Efficient </a:t>
            </a:r>
            <a:br>
              <a:rPr lang="en-US" sz="4800">
                <a:solidFill>
                  <a:srgbClr val="FF0000"/>
                </a:solidFill>
              </a:rPr>
            </a:br>
            <a:r>
              <a:rPr lang="en-US" sz="4800">
                <a:solidFill>
                  <a:srgbClr val="FF0000"/>
                </a:solidFill>
              </a:rPr>
              <a:t>Time Use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Efficient Use of Time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7315200" cy="4419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3600" b="1">
                <a:solidFill>
                  <a:srgbClr val="FFFF00"/>
                </a:solidFill>
              </a:rPr>
              <a:t>Efficient</a:t>
            </a:r>
            <a:r>
              <a:rPr lang="en-US" sz="3600">
                <a:solidFill>
                  <a:schemeClr val="bg1"/>
                </a:solidFill>
              </a:rPr>
              <a:t> – being productive or producing the desired effect</a:t>
            </a:r>
          </a:p>
          <a:p>
            <a:pPr>
              <a:spcBef>
                <a:spcPct val="75000"/>
              </a:spcBef>
            </a:pPr>
            <a:r>
              <a:rPr lang="en-US" sz="3600" b="1">
                <a:solidFill>
                  <a:srgbClr val="FFFF00"/>
                </a:solidFill>
              </a:rPr>
              <a:t>Efficient Time Use</a:t>
            </a:r>
            <a:r>
              <a:rPr lang="en-US" sz="3600">
                <a:solidFill>
                  <a:schemeClr val="bg1"/>
                </a:solidFill>
              </a:rPr>
              <a:t> – managing time to be productive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Achieving a Goal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2057400"/>
            <a:ext cx="6248400" cy="43434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Set Goals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Keep a prioritized To-Do list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Keep a planner or calendar</a:t>
            </a:r>
          </a:p>
          <a:p>
            <a:pPr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Be Realistic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To-Do List Priority Codes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981200"/>
            <a:ext cx="6248400" cy="4419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A – Very Important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B – Important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C – Not Important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Plan for Multiple Activities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6781800" cy="4953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For each activity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Set Goals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To-Do list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Calendar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Organize your activities</a:t>
            </a:r>
          </a:p>
          <a:p>
            <a:pPr marL="914400" lvl="1" indent="-457200">
              <a:spcBef>
                <a:spcPct val="50000"/>
              </a:spcBef>
              <a:buSzPct val="75000"/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Delegate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43 TM D </a:t>
            </a:r>
          </a:p>
        </p:txBody>
      </p:sp>
      <p:pic>
        <p:nvPicPr>
          <p:cNvPr id="67591" name="Picture 7" descr="MCj043478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828800"/>
            <a:ext cx="21336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ED71CF5B-CFC9-468F-B15B-BF2F7A652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5109A4-92D1-433A-BC8B-BCED77F4DE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DA9194-3D74-4EB2-B7C6-38832F5CC713}">
  <ds:schemaRefs>
    <ds:schemaRef ds:uri="http://www.w3.org/XML/1998/namespace"/>
    <ds:schemaRef ds:uri="http://purl.org/dc/dcmitype/"/>
    <ds:schemaRef ds:uri="http://schemas.microsoft.com/office/infopath/2007/PartnerControls"/>
    <ds:schemaRef ds:uri="7d75d6f9-8bd4-4602-97a0-53722360a9f2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17</TotalTime>
  <Words>125</Words>
  <Application>Microsoft Office PowerPoint</Application>
  <PresentationFormat>On-screen Show (4:3)</PresentationFormat>
  <Paragraphs>41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Lucida Calligraphy</vt:lpstr>
      <vt:lpstr>Times New Roman</vt:lpstr>
      <vt:lpstr>LK Template</vt:lpstr>
      <vt:lpstr>Strategies for Efficient  Time Use</vt:lpstr>
      <vt:lpstr>Efficient Use of Time</vt:lpstr>
      <vt:lpstr>Achieving a Goal</vt:lpstr>
      <vt:lpstr>To-Do List Priority Codes</vt:lpstr>
      <vt:lpstr>Plan for Multiple Activities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2003-12-22T00:12:59Z</dcterms:created>
  <dcterms:modified xsi:type="dcterms:W3CDTF">2018-07-09T18:38:08Z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