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1" r:id="rId8"/>
    <p:sldId id="262" r:id="rId9"/>
    <p:sldId id="260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55CF346D-B7EC-49F8-990B-0680777779D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8DB3B72-D7A7-4522-8188-1981EF3B41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7B64E-19A7-48DF-A1EF-598DCD39EE07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DAE3DF-DB5D-4438-A442-40B0D060A260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3BA899-6455-44E2-82EB-8AD2071AC14E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5E114E-9879-4373-82F1-B29F8C2C0E1B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51456-E3E1-4C94-86A6-688694952FD6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8E01A6-2578-4FB2-9D4E-2E156C2B9222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 sz="4800">
                <a:solidFill>
                  <a:srgbClr val="FF0000"/>
                </a:solidFill>
              </a:rPr>
              <a:t>The Benefits of Goal Setting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What is a goal?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6858000" cy="4800600"/>
          </a:xfrm>
          <a:noFill/>
          <a:ln/>
        </p:spPr>
        <p:txBody>
          <a:bodyPr/>
          <a:lstStyle/>
          <a:p>
            <a:pPr marL="3175" indent="-3175">
              <a:buFontTx/>
              <a:buNone/>
            </a:pPr>
            <a:r>
              <a:rPr lang="en-US" sz="4000">
                <a:solidFill>
                  <a:schemeClr val="bg1"/>
                </a:solidFill>
              </a:rPr>
              <a:t>Something someone wants to achieve</a:t>
            </a:r>
          </a:p>
          <a:p>
            <a:pPr marL="3175" indent="-3175" algn="r">
              <a:buFontTx/>
              <a:buNone/>
            </a:pPr>
            <a:r>
              <a:rPr lang="en-US" i="1">
                <a:solidFill>
                  <a:schemeClr val="bg1"/>
                </a:solidFill>
              </a:rPr>
              <a:t>-Webster’s Dictionary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Types of Goals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62484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 b="1" i="1">
                <a:solidFill>
                  <a:srgbClr val="FFFF00"/>
                </a:solidFill>
              </a:rPr>
              <a:t>Routine Goals</a:t>
            </a:r>
            <a:r>
              <a:rPr lang="en-US" sz="2800">
                <a:solidFill>
                  <a:schemeClr val="bg1"/>
                </a:solidFill>
              </a:rPr>
              <a:t>: goals that are based on your daily activities and cover primary ongoing responsibilities</a:t>
            </a:r>
          </a:p>
          <a:p>
            <a:pPr marL="533400" indent="-533400"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marL="533400" indent="-533400"/>
            <a:r>
              <a:rPr lang="en-US" sz="2800">
                <a:solidFill>
                  <a:schemeClr val="bg1"/>
                </a:solidFill>
              </a:rPr>
              <a:t>Examples</a:t>
            </a:r>
          </a:p>
          <a:p>
            <a:pPr marL="914400" lvl="1" indent="-457200"/>
            <a:r>
              <a:rPr lang="en-US" sz="2400">
                <a:solidFill>
                  <a:schemeClr val="bg1"/>
                </a:solidFill>
              </a:rPr>
              <a:t>remembering to take the trash out each week</a:t>
            </a:r>
          </a:p>
          <a:p>
            <a:pPr marL="914400" lvl="1" indent="-457200"/>
            <a:r>
              <a:rPr lang="en-US" sz="2400">
                <a:solidFill>
                  <a:schemeClr val="bg1"/>
                </a:solidFill>
              </a:rPr>
              <a:t>cleaning your room without being told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44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Types of Goals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866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 i="1">
                <a:solidFill>
                  <a:srgbClr val="FFFF00"/>
                </a:solidFill>
              </a:rPr>
              <a:t>Problem Solving/Developmental Goals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goals that are based on developing and improving your performance for a current skill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r>
              <a:rPr lang="en-US" sz="2800">
                <a:solidFill>
                  <a:schemeClr val="bg1"/>
                </a:solidFill>
              </a:rPr>
              <a:t>Examples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raising your Grade Point Average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 increasing the number of books you read each month</a:t>
            </a:r>
            <a:endParaRPr lang="en-US" sz="2400" b="1" i="1">
              <a:solidFill>
                <a:schemeClr val="bg1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44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Types of Goals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600200"/>
            <a:ext cx="69342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 i="1">
                <a:solidFill>
                  <a:srgbClr val="FFFF00"/>
                </a:solidFill>
              </a:rPr>
              <a:t>Innovative Goals</a:t>
            </a:r>
            <a:r>
              <a:rPr lang="en-US" sz="2800" b="1" i="1">
                <a:solidFill>
                  <a:schemeClr val="bg1"/>
                </a:solidFill>
              </a:rPr>
              <a:t>: </a:t>
            </a:r>
            <a:r>
              <a:rPr lang="en-US" sz="2800">
                <a:solidFill>
                  <a:schemeClr val="bg1"/>
                </a:solidFill>
              </a:rPr>
              <a:t>goals that are based on developing a new skill or implementing a new idea that will require significant planning</a:t>
            </a:r>
          </a:p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r>
              <a:rPr lang="en-US" sz="2800">
                <a:solidFill>
                  <a:schemeClr val="bg1"/>
                </a:solidFill>
              </a:rPr>
              <a:t>Examples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starting a new community service program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learning how to play a new sport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44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Benefits of Goals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1600200"/>
            <a:ext cx="6248400" cy="4800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Goals provide us with a sense of direction.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Goals help us identify what is important in life.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Goals help us monitor our progress</a:t>
            </a:r>
          </a:p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Goals motivate us, because we feel good when we achieve them.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44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134D02-7BA2-42B2-9523-7FA1CCAEC4E8}">
  <ds:schemaRefs>
    <ds:schemaRef ds:uri="http://schemas.microsoft.com/office/2006/documentManagement/types"/>
    <ds:schemaRef ds:uri="7d75d6f9-8bd4-4602-97a0-53722360a9f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77DF10C-5111-487E-A796-60BD024C24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D61901-9AF4-4834-B54B-3A2C1D496F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19</TotalTime>
  <Words>230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The Benefits of Goal Setting</vt:lpstr>
      <vt:lpstr>What is a goal?</vt:lpstr>
      <vt:lpstr>Types of Goals</vt:lpstr>
      <vt:lpstr>Types of Goals</vt:lpstr>
      <vt:lpstr>Types of Goals</vt:lpstr>
      <vt:lpstr>Benefits of Goals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2003-12-22T00:25:12Z</dcterms:created>
  <dcterms:modified xsi:type="dcterms:W3CDTF">2018-07-09T18:39:04Z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