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4" r:id="rId5"/>
    <p:sldId id="257" r:id="rId6"/>
    <p:sldId id="265" r:id="rId7"/>
    <p:sldId id="266" r:id="rId8"/>
    <p:sldId id="256" r:id="rId9"/>
    <p:sldId id="261" r:id="rId10"/>
    <p:sldId id="262" r:id="rId11"/>
    <p:sldId id="263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B2B2B2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EE16FC61-7DBB-4423-9771-E27D9750F12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66F8F54-CA20-458D-B812-13D01803B02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A5A0C4-0016-4142-85E7-731CFE5F902E}" type="slidenum">
              <a:rPr lang="en-US"/>
              <a:pPr/>
              <a:t>1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4657E3-79EC-409C-A663-54056D616733}" type="slidenum">
              <a:rPr lang="en-US"/>
              <a:pPr/>
              <a:t>2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C07757-7125-41AF-A850-723C46514E9E}" type="slidenum">
              <a:rPr lang="en-US"/>
              <a:pPr/>
              <a:t>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459E5-7A35-4F89-8A9F-E728C12FB0C9}" type="slidenum">
              <a:rPr lang="en-US"/>
              <a:pPr/>
              <a:t>4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9F8CA9-B61E-4FE5-88EE-01F255D87B2F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A74FD9-EB76-4A6E-A533-21D1765956AB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E99504-BC49-4991-9937-399364DB215D}" type="slidenum">
              <a:rPr lang="en-US"/>
              <a:pPr/>
              <a:t>7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1F7A6C-87F7-4D1D-8B7D-33606EF3CECF}" type="slidenum">
              <a:rPr lang="en-US"/>
              <a:pPr/>
              <a:t>8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 flipH="1">
            <a:off x="5562600" y="4267200"/>
            <a:ext cx="3581400" cy="25908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91" name="AutoShape 19"/>
          <p:cNvSpPr>
            <a:spLocks noChangeArrowheads="1"/>
          </p:cNvSpPr>
          <p:nvPr userDrawn="1"/>
        </p:nvSpPr>
        <p:spPr bwMode="auto">
          <a:xfrm rot="10800000" flipH="1">
            <a:off x="0" y="0"/>
            <a:ext cx="3581400" cy="23622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 flipH="1">
            <a:off x="5562600" y="4800600"/>
            <a:ext cx="3581400" cy="20574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42" name="Rectangle 18"/>
          <p:cNvSpPr>
            <a:spLocks noChangeArrowheads="1"/>
          </p:cNvSpPr>
          <p:nvPr userDrawn="1"/>
        </p:nvSpPr>
        <p:spPr bwMode="auto">
          <a:xfrm>
            <a:off x="0" y="0"/>
            <a:ext cx="457200" cy="19050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3" name="Rectangle 19"/>
          <p:cNvSpPr>
            <a:spLocks noChangeArrowheads="1"/>
          </p:cNvSpPr>
          <p:nvPr userDrawn="1"/>
        </p:nvSpPr>
        <p:spPr bwMode="auto">
          <a:xfrm rot="16200000">
            <a:off x="1181100" y="-723900"/>
            <a:ext cx="457200" cy="19050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676400"/>
            <a:ext cx="7543800" cy="12192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rgbClr val="000000"/>
                </a:solidFill>
              </a:rPr>
              <a:t>Meeting New People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352800"/>
            <a:ext cx="5791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</a:rPr>
              <a:t>How do I build relationships with others?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52</a:t>
            </a:r>
          </a:p>
        </p:txBody>
      </p:sp>
      <p:pic>
        <p:nvPicPr>
          <p:cNvPr id="71686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391150"/>
            <a:ext cx="1828800" cy="1466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305800" cy="91440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  <a:cs typeface="Times New Roman" pitchFamily="18" charset="0"/>
              </a:rPr>
              <a:t>Benefits of meeting new people</a:t>
            </a:r>
            <a:r>
              <a:rPr lang="en-US" sz="4800" b="1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752600"/>
            <a:ext cx="7162800" cy="4038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Ability to gain new contacts or resources</a:t>
            </a:r>
            <a:r>
              <a:rPr lang="en-US" sz="3200" b="0">
                <a:solidFill>
                  <a:schemeClr val="bg1"/>
                </a:solidFill>
              </a:rPr>
              <a:t> 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Gain skills or knowledge</a:t>
            </a:r>
            <a:r>
              <a:rPr lang="en-US" sz="3200" b="0">
                <a:solidFill>
                  <a:schemeClr val="bg1"/>
                </a:solidFill>
              </a:rPr>
              <a:t> 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Develop friendships or business associates</a:t>
            </a:r>
            <a:r>
              <a:rPr lang="en-US" sz="3200">
                <a:solidFill>
                  <a:schemeClr val="bg1"/>
                </a:solidFill>
              </a:rPr>
              <a:t> </a:t>
            </a:r>
          </a:p>
          <a:p>
            <a:pPr marL="533400" indent="-533400">
              <a:buFontTx/>
              <a:buNone/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52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305800" cy="91440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  <a:cs typeface="Times New Roman" pitchFamily="18" charset="0"/>
              </a:rPr>
              <a:t>Formal or Informal?</a:t>
            </a:r>
            <a:r>
              <a:rPr lang="en-US" sz="4800" b="1"/>
              <a:t>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752600"/>
            <a:ext cx="7162800" cy="4038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marL="533400" indent="-533400">
              <a:buFontTx/>
              <a:buNone/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52 TM B</a:t>
            </a:r>
          </a:p>
        </p:txBody>
      </p:sp>
      <p:pic>
        <p:nvPicPr>
          <p:cNvPr id="81925" name="Picture 5" descr="MPj040724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1905000"/>
            <a:ext cx="5486400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305800" cy="91440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  <a:cs typeface="Times New Roman" pitchFamily="18" charset="0"/>
              </a:rPr>
              <a:t>Formal or Informal?</a:t>
            </a:r>
            <a:r>
              <a:rPr lang="en-US" sz="4800" b="1"/>
              <a:t>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752600"/>
            <a:ext cx="7162800" cy="4038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marL="533400" indent="-533400">
              <a:buFontTx/>
              <a:buNone/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52 TM C</a:t>
            </a:r>
          </a:p>
        </p:txBody>
      </p:sp>
      <p:pic>
        <p:nvPicPr>
          <p:cNvPr id="83974" name="Picture 6" descr="MCj008902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2057400"/>
            <a:ext cx="487680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219200"/>
            <a:ext cx="7543800" cy="11430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Formal Setting:</a:t>
            </a:r>
            <a:r>
              <a:rPr lang="en-US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124200"/>
            <a:ext cx="7162800" cy="2438400"/>
          </a:xfrm>
          <a:noFill/>
          <a:ln/>
        </p:spPr>
        <p:txBody>
          <a:bodyPr/>
          <a:lstStyle/>
          <a:p>
            <a:r>
              <a:rPr lang="en-US" b="0">
                <a:solidFill>
                  <a:schemeClr val="bg1"/>
                </a:solidFill>
                <a:cs typeface="Times New Roman" pitchFamily="18" charset="0"/>
              </a:rPr>
              <a:t>An environment where you are expected to be on your best behavior and show others respect, within a social context.</a:t>
            </a:r>
            <a:r>
              <a:rPr lang="en-US">
                <a:solidFill>
                  <a:schemeClr val="bg1"/>
                </a:solidFill>
              </a:rPr>
              <a:t> 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4008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52 TM D1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143000"/>
            <a:ext cx="7543800" cy="11430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Informal Setting: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7162800" cy="2514600"/>
          </a:xfrm>
          <a:noFill/>
          <a:ln/>
        </p:spPr>
        <p:txBody>
          <a:bodyPr/>
          <a:lstStyle/>
          <a:p>
            <a:r>
              <a:rPr lang="en-US" b="0">
                <a:solidFill>
                  <a:schemeClr val="bg1"/>
                </a:solidFill>
                <a:cs typeface="Times New Roman" pitchFamily="18" charset="0"/>
              </a:rPr>
              <a:t>An environment where you are allowed to have a casual atmosphere when meeting others. In most cases, you will know some people in the setting. </a:t>
            </a:r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52 TM D2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8382000" cy="13716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Elements of informal and formal settings: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524000"/>
            <a:ext cx="6248400" cy="4800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marL="914400" lvl="1" indent="-4572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FF00"/>
                </a:solidFill>
                <a:cs typeface="Times New Roman" pitchFamily="18" charset="0"/>
              </a:rPr>
              <a:t>Dress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 -casual or formal </a:t>
            </a:r>
            <a:endParaRPr lang="en-US" sz="3200" b="0">
              <a:solidFill>
                <a:schemeClr val="bg1"/>
              </a:solidFill>
            </a:endParaRPr>
          </a:p>
          <a:p>
            <a:pPr marL="914400" lvl="1" indent="-4572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FF00"/>
                </a:solidFill>
                <a:cs typeface="Times New Roman" pitchFamily="18" charset="0"/>
              </a:rPr>
              <a:t>Language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 -formal or slang </a:t>
            </a:r>
            <a:endParaRPr lang="en-US" sz="3200" b="0">
              <a:solidFill>
                <a:schemeClr val="bg1"/>
              </a:solidFill>
            </a:endParaRPr>
          </a:p>
          <a:p>
            <a:pPr marL="914400" lvl="1" indent="-4572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FF00"/>
                </a:solidFill>
                <a:cs typeface="Times New Roman" pitchFamily="18" charset="0"/>
              </a:rPr>
              <a:t>Manners</a:t>
            </a:r>
            <a:r>
              <a:rPr lang="en-US" sz="3200" b="0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  <a:p>
            <a:pPr marL="914400" lvl="1" indent="-4572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FF00"/>
                </a:solidFill>
                <a:cs typeface="Times New Roman" pitchFamily="18" charset="0"/>
              </a:rPr>
              <a:t>Body language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  <a:p>
            <a:pPr marL="914400" lvl="1" indent="-4572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FF00"/>
                </a:solidFill>
                <a:cs typeface="Times New Roman" pitchFamily="18" charset="0"/>
              </a:rPr>
              <a:t>Personalities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 of people in the room </a:t>
            </a:r>
            <a:endParaRPr lang="en-US" sz="3200">
              <a:solidFill>
                <a:schemeClr val="bg1"/>
              </a:solidFill>
            </a:endParaRPr>
          </a:p>
          <a:p>
            <a:pPr marL="533400" indent="-533400">
              <a:buFontTx/>
              <a:buNone/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52 TM D3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286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Challenges in meeting people: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295400"/>
            <a:ext cx="6858000" cy="48006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FF00"/>
                </a:solidFill>
                <a:cs typeface="Times New Roman" pitchFamily="18" charset="0"/>
              </a:rPr>
              <a:t>Fear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 -risking rejection </a:t>
            </a:r>
            <a:endParaRPr lang="en-US" sz="3200" b="0">
              <a:solidFill>
                <a:schemeClr val="bg1"/>
              </a:solidFill>
            </a:endParaRP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FF00"/>
                </a:solidFill>
                <a:cs typeface="Times New Roman" pitchFamily="18" charset="0"/>
              </a:rPr>
              <a:t>Language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 -formal or slang </a:t>
            </a:r>
            <a:endParaRPr lang="en-US" sz="3200" b="0">
              <a:solidFill>
                <a:schemeClr val="bg1"/>
              </a:solidFill>
            </a:endParaRP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FF00"/>
                </a:solidFill>
                <a:cs typeface="Times New Roman" pitchFamily="18" charset="0"/>
              </a:rPr>
              <a:t>Diversity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 -different backgrounds, interests  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FF00"/>
                </a:solidFill>
                <a:cs typeface="Times New Roman" pitchFamily="18" charset="0"/>
              </a:rPr>
              <a:t>Biases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 -people in a different economic bracket, different upbringing- </a:t>
            </a:r>
            <a:endParaRPr lang="en-US" sz="3200">
              <a:solidFill>
                <a:schemeClr val="bg1"/>
              </a:solidFill>
            </a:endParaRP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52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C3EE13-AB95-4B3B-9634-F47DD74AAD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1824FD-76B0-4E6A-A1AD-3FE141C0D1C6}">
  <ds:schemaRefs>
    <ds:schemaRef ds:uri="http://purl.org/dc/elements/1.1/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7d75d6f9-8bd4-4602-97a0-53722360a9f2"/>
  </ds:schemaRefs>
</ds:datastoreItem>
</file>

<file path=customXml/itemProps3.xml><?xml version="1.0" encoding="utf-8"?>
<ds:datastoreItem xmlns:ds="http://schemas.openxmlformats.org/officeDocument/2006/customXml" ds:itemID="{83150D44-CD4C-4A2B-9A31-8EAF3486BC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225</Words>
  <Application>Microsoft Office PowerPoint</Application>
  <PresentationFormat>On-screen Show (4:3)</PresentationFormat>
  <Paragraphs>58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Lucida Calligraphy</vt:lpstr>
      <vt:lpstr>Times New Roman</vt:lpstr>
      <vt:lpstr>Wingdings</vt:lpstr>
      <vt:lpstr>LK Template</vt:lpstr>
      <vt:lpstr>Meeting New People</vt:lpstr>
      <vt:lpstr>Benefits of meeting new people </vt:lpstr>
      <vt:lpstr>Formal or Informal? </vt:lpstr>
      <vt:lpstr>Formal or Informal? </vt:lpstr>
      <vt:lpstr>Formal Setting: </vt:lpstr>
      <vt:lpstr>Informal Setting: </vt:lpstr>
      <vt:lpstr>Elements of informal and formal settings: </vt:lpstr>
      <vt:lpstr>Challenges in meeting people: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2003-11-25T06:13:37Z</dcterms:created>
  <dcterms:modified xsi:type="dcterms:W3CDTF">2018-07-09T18:57:48Z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