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67" r:id="rId5"/>
    <p:sldId id="257" r:id="rId6"/>
    <p:sldId id="261" r:id="rId7"/>
    <p:sldId id="266" r:id="rId8"/>
    <p:sldId id="265" r:id="rId9"/>
    <p:sldId id="264" r:id="rId10"/>
    <p:sldId id="263" r:id="rId11"/>
    <p:sldId id="262" r:id="rId12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B2B2B2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58CEB79E-BE9B-4647-A33D-E786367BD6A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AD5D8FA5-CED9-4D94-9D6C-76F699479D1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A4539C-1A22-42D6-8352-ED6E6332112F}" type="slidenum">
              <a:rPr lang="en-US"/>
              <a:pPr/>
              <a:t>1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0C1C4E-9482-47AC-8CE4-B6B15EC57162}" type="slidenum">
              <a:rPr lang="en-US"/>
              <a:pPr/>
              <a:t>2</a:t>
            </a:fld>
            <a:endParaRPr lang="en-US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BDC1D7-4D86-470F-AE95-0FF748914AE4}" type="slidenum">
              <a:rPr lang="en-US"/>
              <a:pPr/>
              <a:t>3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696534-EB26-42B2-BAF1-B0C27BFD8553}" type="slidenum">
              <a:rPr lang="en-US"/>
              <a:pPr/>
              <a:t>4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4CA0EA-E349-4912-8CAF-DC4A492BF560}" type="slidenum">
              <a:rPr lang="en-US"/>
              <a:pPr/>
              <a:t>5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549432-2B9B-499D-9CAE-634CC4B7FE8B}" type="slidenum">
              <a:rPr lang="en-US"/>
              <a:pPr/>
              <a:t>6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79B96C7-BADF-4EED-BB23-053D10C7A751}" type="slidenum">
              <a:rPr lang="en-US"/>
              <a:pPr/>
              <a:t>7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EC12A2-CB8B-471D-80A0-E57AF169D646}" type="slidenum">
              <a:rPr lang="en-US"/>
              <a:pPr/>
              <a:t>8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0" name="AutoShape 18"/>
          <p:cNvSpPr>
            <a:spLocks noChangeArrowheads="1"/>
          </p:cNvSpPr>
          <p:nvPr userDrawn="1"/>
        </p:nvSpPr>
        <p:spPr bwMode="auto">
          <a:xfrm flipH="1">
            <a:off x="4876800" y="4343400"/>
            <a:ext cx="4267200" cy="2514600"/>
          </a:xfrm>
          <a:prstGeom prst="rtTriangle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92" name="AutoShape 20"/>
          <p:cNvSpPr>
            <a:spLocks noChangeArrowheads="1"/>
          </p:cNvSpPr>
          <p:nvPr userDrawn="1"/>
        </p:nvSpPr>
        <p:spPr bwMode="auto">
          <a:xfrm rot="10800000" flipH="1">
            <a:off x="0" y="0"/>
            <a:ext cx="4267200" cy="2514600"/>
          </a:xfrm>
          <a:prstGeom prst="rtTriangle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AutoShape 17"/>
          <p:cNvSpPr>
            <a:spLocks noChangeArrowheads="1"/>
          </p:cNvSpPr>
          <p:nvPr userDrawn="1"/>
        </p:nvSpPr>
        <p:spPr bwMode="auto">
          <a:xfrm flipH="1">
            <a:off x="4876800" y="4953000"/>
            <a:ext cx="4267200" cy="1905000"/>
          </a:xfrm>
          <a:prstGeom prst="rtTriangle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42" name="Rectangle 18"/>
          <p:cNvSpPr>
            <a:spLocks noChangeArrowheads="1"/>
          </p:cNvSpPr>
          <p:nvPr userDrawn="1"/>
        </p:nvSpPr>
        <p:spPr bwMode="auto">
          <a:xfrm>
            <a:off x="0" y="0"/>
            <a:ext cx="533400" cy="1981200"/>
          </a:xfrm>
          <a:prstGeom prst="rect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43" name="Rectangle 19"/>
          <p:cNvSpPr>
            <a:spLocks noChangeArrowheads="1"/>
          </p:cNvSpPr>
          <p:nvPr userDrawn="1"/>
        </p:nvSpPr>
        <p:spPr bwMode="auto">
          <a:xfrm rot="5400000">
            <a:off x="1257300" y="-723900"/>
            <a:ext cx="533400" cy="1981200"/>
          </a:xfrm>
          <a:prstGeom prst="rect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747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524000"/>
            <a:ext cx="7543800" cy="1600200"/>
          </a:xfrm>
          <a:noFill/>
          <a:ln/>
        </p:spPr>
        <p:txBody>
          <a:bodyPr/>
          <a:lstStyle/>
          <a:p>
            <a:pPr algn="ctr"/>
            <a:r>
              <a:rPr lang="en-US">
                <a:solidFill>
                  <a:srgbClr val="000000"/>
                </a:solidFill>
              </a:rPr>
              <a:t>Communicating with Customers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09800" y="3429000"/>
            <a:ext cx="5410200" cy="1752600"/>
          </a:xfrm>
          <a:noFill/>
          <a:ln/>
        </p:spPr>
        <p:txBody>
          <a:bodyPr/>
          <a:lstStyle/>
          <a:p>
            <a:pPr algn="ctr"/>
            <a:r>
              <a:rPr lang="en-US">
                <a:solidFill>
                  <a:schemeClr val="bg1"/>
                </a:solidFill>
              </a:rPr>
              <a:t>How do I build relationships with others?</a:t>
            </a:r>
          </a:p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Two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WE </a:t>
            </a:r>
          </a:p>
        </p:txBody>
      </p:sp>
      <p:sp>
        <p:nvSpPr>
          <p:cNvPr id="74757" name="Text Box 5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53</a:t>
            </a:r>
          </a:p>
        </p:txBody>
      </p:sp>
      <p:pic>
        <p:nvPicPr>
          <p:cNvPr id="74758" name="Picture 6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10400" y="5178425"/>
            <a:ext cx="2133600" cy="1679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00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00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152400"/>
            <a:ext cx="7620000" cy="104775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Directions for class:</a:t>
            </a:r>
            <a:r>
              <a:rPr lang="en-US"/>
              <a:t>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19200" y="1676400"/>
            <a:ext cx="7086600" cy="45720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400">
                <a:solidFill>
                  <a:schemeClr val="bg1"/>
                </a:solidFill>
                <a:cs typeface="Times New Roman" pitchFamily="18" charset="0"/>
              </a:rPr>
              <a:t>1. As you enter the room, find your nametag on the table. Place the nametag on the right side of your shoulder.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>
                <a:solidFill>
                  <a:schemeClr val="bg1"/>
                </a:solidFill>
                <a:cs typeface="Times New Roman" pitchFamily="18" charset="0"/>
              </a:rPr>
              <a:t> 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>
                <a:solidFill>
                  <a:schemeClr val="bg1"/>
                </a:solidFill>
                <a:cs typeface="Times New Roman" pitchFamily="18" charset="0"/>
              </a:rPr>
              <a:t>2. Look at the name printed on the bottom of your nametag. Find that person and shake hands.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>
                <a:solidFill>
                  <a:schemeClr val="bg1"/>
                </a:solidFill>
                <a:cs typeface="Times New Roman" pitchFamily="18" charset="0"/>
              </a:rPr>
              <a:t> 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>
                <a:solidFill>
                  <a:schemeClr val="bg1"/>
                </a:solidFill>
                <a:cs typeface="Times New Roman" pitchFamily="18" charset="0"/>
              </a:rPr>
              <a:t>3. Begin a conversation with the other person.  Please ask the following questions to the other person: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>
                <a:solidFill>
                  <a:schemeClr val="bg1"/>
                </a:solidFill>
                <a:cs typeface="Times New Roman" pitchFamily="18" charset="0"/>
              </a:rPr>
              <a:t> 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096000"/>
            <a:ext cx="1149350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Interest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Approach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53 TM A1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00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00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457200"/>
            <a:ext cx="7467600" cy="57150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b="0">
                <a:solidFill>
                  <a:schemeClr val="bg1"/>
                </a:solidFill>
                <a:cs typeface="Times New Roman" pitchFamily="18" charset="0"/>
              </a:rPr>
              <a:t>Where did you grow up?</a:t>
            </a:r>
            <a:br>
              <a:rPr lang="en-US" sz="2400" b="0">
                <a:solidFill>
                  <a:schemeClr val="bg1"/>
                </a:solidFill>
                <a:cs typeface="Times New Roman" pitchFamily="18" charset="0"/>
              </a:rPr>
            </a:br>
            <a:endParaRPr lang="en-US" sz="2400" b="0">
              <a:solidFill>
                <a:schemeClr val="bg1"/>
              </a:solidFill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2400" b="0">
                <a:solidFill>
                  <a:schemeClr val="bg1"/>
                </a:solidFill>
                <a:cs typeface="Times New Roman" pitchFamily="18" charset="0"/>
              </a:rPr>
              <a:t>Do you live in town or on a farm?</a:t>
            </a:r>
            <a:br>
              <a:rPr lang="en-US" sz="2400" b="0">
                <a:solidFill>
                  <a:schemeClr val="bg1"/>
                </a:solidFill>
                <a:cs typeface="Times New Roman" pitchFamily="18" charset="0"/>
              </a:rPr>
            </a:br>
            <a:endParaRPr lang="en-US" sz="2400" b="0">
              <a:solidFill>
                <a:schemeClr val="bg1"/>
              </a:solidFill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2400" b="0">
                <a:solidFill>
                  <a:schemeClr val="bg1"/>
                </a:solidFill>
                <a:cs typeface="Times New Roman" pitchFamily="18" charset="0"/>
              </a:rPr>
              <a:t>What activities are you involved in?</a:t>
            </a:r>
            <a:br>
              <a:rPr lang="en-US" sz="2400" b="0">
                <a:solidFill>
                  <a:schemeClr val="bg1"/>
                </a:solidFill>
                <a:cs typeface="Times New Roman" pitchFamily="18" charset="0"/>
              </a:rPr>
            </a:br>
            <a:endParaRPr lang="en-US" sz="2400" b="0">
              <a:solidFill>
                <a:schemeClr val="bg1"/>
              </a:solidFill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2400" b="0">
                <a:solidFill>
                  <a:schemeClr val="bg1"/>
                </a:solidFill>
                <a:cs typeface="Times New Roman" pitchFamily="18" charset="0"/>
              </a:rPr>
              <a:t>How many people are in your family?</a:t>
            </a:r>
            <a:br>
              <a:rPr lang="en-US" sz="2400" b="0">
                <a:solidFill>
                  <a:schemeClr val="bg1"/>
                </a:solidFill>
                <a:cs typeface="Times New Roman" pitchFamily="18" charset="0"/>
              </a:rPr>
            </a:br>
            <a:endParaRPr lang="en-US" sz="2400" b="0">
              <a:solidFill>
                <a:schemeClr val="bg1"/>
              </a:solidFill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2400" b="0">
                <a:solidFill>
                  <a:schemeClr val="bg1"/>
                </a:solidFill>
                <a:cs typeface="Times New Roman" pitchFamily="18" charset="0"/>
              </a:rPr>
              <a:t>What are your plans after high school?</a:t>
            </a:r>
            <a:br>
              <a:rPr lang="en-US" sz="2400" b="0">
                <a:solidFill>
                  <a:schemeClr val="bg1"/>
                </a:solidFill>
                <a:cs typeface="Times New Roman" pitchFamily="18" charset="0"/>
              </a:rPr>
            </a:br>
            <a:endParaRPr lang="en-US" sz="2400" b="0">
              <a:solidFill>
                <a:schemeClr val="bg1"/>
              </a:solidFill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2400" b="0">
                <a:solidFill>
                  <a:schemeClr val="bg1"/>
                </a:solidFill>
                <a:cs typeface="Times New Roman" pitchFamily="18" charset="0"/>
              </a:rPr>
              <a:t>Are you active in FFA? If so, what  activities have you been involved in?</a:t>
            </a:r>
            <a:br>
              <a:rPr lang="en-US" sz="2400" b="0">
                <a:solidFill>
                  <a:schemeClr val="bg1"/>
                </a:solidFill>
                <a:cs typeface="Times New Roman" pitchFamily="18" charset="0"/>
              </a:rPr>
            </a:br>
            <a:endParaRPr lang="en-US" sz="2400" b="0">
              <a:solidFill>
                <a:schemeClr val="bg1"/>
              </a:solidFill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2400" b="0">
                <a:solidFill>
                  <a:schemeClr val="bg1"/>
                </a:solidFill>
                <a:cs typeface="Times New Roman" pitchFamily="18" charset="0"/>
              </a:rPr>
              <a:t>Do you have any pets?</a:t>
            </a:r>
            <a:br>
              <a:rPr lang="en-US" sz="2400" b="0">
                <a:solidFill>
                  <a:schemeClr val="bg1"/>
                </a:solidFill>
                <a:cs typeface="Times New Roman" pitchFamily="18" charset="0"/>
              </a:rPr>
            </a:br>
            <a:endParaRPr lang="en-US" sz="2400" b="0">
              <a:solidFill>
                <a:schemeClr val="bg1"/>
              </a:solidFill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2400" b="0">
                <a:solidFill>
                  <a:schemeClr val="bg1"/>
                </a:solidFill>
                <a:cs typeface="Times New Roman" pitchFamily="18" charset="0"/>
              </a:rPr>
              <a:t>What is your involvement in agriculture?</a:t>
            </a:r>
            <a:r>
              <a:rPr lang="en-US" sz="2400" b="0">
                <a:solidFill>
                  <a:schemeClr val="bg1"/>
                </a:solidFill>
              </a:rPr>
              <a:t> </a:t>
            </a:r>
            <a:r>
              <a:rPr lang="en-US" sz="2400" b="0">
                <a:solidFill>
                  <a:schemeClr val="bg1"/>
                </a:solidFill>
                <a:cs typeface="Times New Roman" pitchFamily="18" charset="0"/>
              </a:rPr>
              <a:t> 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400" b="0">
              <a:solidFill>
                <a:schemeClr val="bg1"/>
              </a:solidFill>
            </a:endParaRP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7994650" y="0"/>
            <a:ext cx="1149350" cy="8223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endParaRPr lang="en-US" sz="1200" b="1">
              <a:solidFill>
                <a:srgbClr val="000000"/>
              </a:solidFill>
              <a:latin typeface="Arial" charset="0"/>
            </a:endParaRP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Interest 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Approach 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53 TM A2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00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00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609600"/>
            <a:ext cx="8077200" cy="135255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The </a:t>
            </a: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Locker Method</a:t>
            </a:r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 of Beginning Conversations</a:t>
            </a:r>
            <a:r>
              <a:rPr lang="en-US"/>
              <a:t> 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2514600"/>
            <a:ext cx="6858000" cy="1676400"/>
          </a:xfrm>
          <a:noFill/>
          <a:ln/>
        </p:spPr>
        <p:txBody>
          <a:bodyPr/>
          <a:lstStyle/>
          <a:p>
            <a:pPr marL="457200" indent="-457200">
              <a:buFontTx/>
              <a:buAutoNum type="arabicPeriod"/>
            </a:pPr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Pictures</a:t>
            </a:r>
          </a:p>
          <a:p>
            <a:pPr marL="457200" indent="-457200">
              <a:buFontTx/>
              <a:buNone/>
            </a:pP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	Family, friends, travel, activities</a:t>
            </a:r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152400" y="60960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53 TM B1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00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00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609600"/>
            <a:ext cx="8153400" cy="135255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The </a:t>
            </a: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Locker Method</a:t>
            </a:r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 of </a:t>
            </a:r>
            <a:br>
              <a:rPr lang="en-US" b="1">
                <a:solidFill>
                  <a:srgbClr val="000000"/>
                </a:solidFill>
                <a:cs typeface="Times New Roman" pitchFamily="18" charset="0"/>
              </a:rPr>
            </a:br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Beginning Conversations</a:t>
            </a:r>
            <a:r>
              <a:rPr lang="en-US"/>
              <a:t> 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2667000"/>
            <a:ext cx="6858000" cy="914400"/>
          </a:xfrm>
          <a:noFill/>
          <a:ln/>
        </p:spPr>
        <p:txBody>
          <a:bodyPr/>
          <a:lstStyle/>
          <a:p>
            <a:pPr marL="533400" indent="-533400">
              <a:lnSpc>
                <a:spcPct val="90000"/>
              </a:lnSpc>
              <a:buFontTx/>
              <a:buAutoNum type="arabicPeriod" startAt="2"/>
            </a:pPr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Sweatshirt</a:t>
            </a:r>
          </a:p>
          <a:p>
            <a:pPr marL="533400" indent="-533400">
              <a:lnSpc>
                <a:spcPct val="90000"/>
              </a:lnSpc>
              <a:buFontTx/>
              <a:buNone/>
            </a:pPr>
            <a:r>
              <a:rPr lang="en-US" sz="2400" b="0">
                <a:cs typeface="Times New Roman" pitchFamily="18" charset="0"/>
              </a:rPr>
              <a:t>	</a:t>
            </a:r>
            <a:endParaRPr lang="en-US" sz="2800"/>
          </a:p>
        </p:txBody>
      </p:sp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228600" y="6096000"/>
            <a:ext cx="1106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53 TM B2</a:t>
            </a:r>
          </a:p>
        </p:txBody>
      </p:sp>
      <p:sp>
        <p:nvSpPr>
          <p:cNvPr id="72709" name="Rectangle 5"/>
          <p:cNvSpPr>
            <a:spLocks noChangeArrowheads="1"/>
          </p:cNvSpPr>
          <p:nvPr/>
        </p:nvSpPr>
        <p:spPr bwMode="auto">
          <a:xfrm>
            <a:off x="1447800" y="3276600"/>
            <a:ext cx="68580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>
              <a:spcBef>
                <a:spcPct val="20000"/>
              </a:spcBef>
            </a:pPr>
            <a:r>
              <a:rPr lang="en-US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	Where do you go to school, or where did you graduate from?</a:t>
            </a:r>
            <a:r>
              <a:rPr lang="en-US" sz="3200" b="1">
                <a:solidFill>
                  <a:schemeClr val="bg1"/>
                </a:solidFill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00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00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7848600" cy="127635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The </a:t>
            </a: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Locker Method</a:t>
            </a:r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 of </a:t>
            </a:r>
            <a:br>
              <a:rPr lang="en-US" b="1">
                <a:solidFill>
                  <a:srgbClr val="000000"/>
                </a:solidFill>
                <a:cs typeface="Times New Roman" pitchFamily="18" charset="0"/>
              </a:rPr>
            </a:br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Beginning Conversations</a:t>
            </a:r>
            <a:r>
              <a:rPr lang="en-US"/>
              <a:t> 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2667000"/>
            <a:ext cx="6858000" cy="609600"/>
          </a:xfrm>
          <a:noFill/>
          <a:ln/>
        </p:spPr>
        <p:txBody>
          <a:bodyPr/>
          <a:lstStyle/>
          <a:p>
            <a:pPr marL="533400" indent="-533400">
              <a:buFontTx/>
              <a:buAutoNum type="arabicPeriod" startAt="3"/>
            </a:pPr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Books</a:t>
            </a:r>
            <a:r>
              <a:rPr lang="en-US">
                <a:solidFill>
                  <a:srgbClr val="FFFF00"/>
                </a:solidFill>
              </a:rPr>
              <a:t> </a:t>
            </a:r>
          </a:p>
          <a:p>
            <a:pPr marL="533400" indent="-533400">
              <a:buFontTx/>
              <a:buNone/>
            </a:pPr>
            <a:endParaRPr lang="en-US" sz="2400">
              <a:solidFill>
                <a:srgbClr val="FFFF00"/>
              </a:solidFill>
            </a:endParaRPr>
          </a:p>
        </p:txBody>
      </p:sp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1524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53 TM B3 </a:t>
            </a:r>
          </a:p>
        </p:txBody>
      </p:sp>
      <p:sp>
        <p:nvSpPr>
          <p:cNvPr id="71685" name="Rectangle 5"/>
          <p:cNvSpPr>
            <a:spLocks noChangeArrowheads="1"/>
          </p:cNvSpPr>
          <p:nvPr/>
        </p:nvSpPr>
        <p:spPr bwMode="auto">
          <a:xfrm>
            <a:off x="1676400" y="3505200"/>
            <a:ext cx="6858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>
              <a:spcBef>
                <a:spcPct val="20000"/>
              </a:spcBef>
            </a:pPr>
            <a:r>
              <a:rPr lang="en-US" sz="3200" b="1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	What are your hobbies and interests?</a:t>
            </a:r>
            <a:r>
              <a:rPr lang="en-US" sz="3200" b="1">
                <a:solidFill>
                  <a:schemeClr val="bg1"/>
                </a:solidFill>
                <a:latin typeface="Arial" charset="0"/>
              </a:rPr>
              <a:t> </a:t>
            </a:r>
          </a:p>
          <a:p>
            <a:pPr marL="533400" indent="-533400">
              <a:spcBef>
                <a:spcPct val="20000"/>
              </a:spcBef>
            </a:pPr>
            <a:endParaRPr lang="en-US" b="1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00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00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685800"/>
            <a:ext cx="8001000" cy="127635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The </a:t>
            </a: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Locker Method</a:t>
            </a:r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 of Beginning Conversations</a:t>
            </a:r>
            <a:r>
              <a:rPr lang="en-US"/>
              <a:t> 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2514600"/>
            <a:ext cx="6858000" cy="838200"/>
          </a:xfrm>
          <a:noFill/>
          <a:ln/>
        </p:spPr>
        <p:txBody>
          <a:bodyPr/>
          <a:lstStyle/>
          <a:p>
            <a:pPr marL="533400" indent="-533400">
              <a:buFontTx/>
              <a:buAutoNum type="arabicPeriod" startAt="4"/>
            </a:pPr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Cards</a:t>
            </a:r>
            <a:endParaRPr lang="en-US" sz="2400">
              <a:solidFill>
                <a:srgbClr val="FFFF00"/>
              </a:solidFill>
            </a:endParaRPr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53 TM B4 </a:t>
            </a:r>
          </a:p>
        </p:txBody>
      </p:sp>
      <p:sp>
        <p:nvSpPr>
          <p:cNvPr id="70661" name="Rectangle 5"/>
          <p:cNvSpPr>
            <a:spLocks noChangeArrowheads="1"/>
          </p:cNvSpPr>
          <p:nvPr/>
        </p:nvSpPr>
        <p:spPr bwMode="auto">
          <a:xfrm>
            <a:off x="1828800" y="2971800"/>
            <a:ext cx="68580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>
              <a:spcBef>
                <a:spcPct val="20000"/>
              </a:spcBef>
            </a:pPr>
            <a:endParaRPr lang="en-US" sz="3200" b="1">
              <a:solidFill>
                <a:schemeClr val="bg1"/>
              </a:solidFill>
              <a:latin typeface="Arial" charset="0"/>
            </a:endParaRPr>
          </a:p>
          <a:p>
            <a:pPr marL="533400" indent="-533400">
              <a:spcBef>
                <a:spcPct val="20000"/>
              </a:spcBef>
            </a:pPr>
            <a:r>
              <a:rPr lang="en-US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	What has been your most meaningful moment, highest honor, or greatest achievement?</a:t>
            </a:r>
            <a:r>
              <a:rPr lang="en-US" sz="3200" b="1">
                <a:solidFill>
                  <a:schemeClr val="bg1"/>
                </a:solidFill>
                <a:latin typeface="Arial" charset="0"/>
              </a:rPr>
              <a:t> </a:t>
            </a:r>
          </a:p>
          <a:p>
            <a:pPr marL="533400" indent="-533400">
              <a:spcBef>
                <a:spcPct val="20000"/>
              </a:spcBef>
            </a:pPr>
            <a:endParaRPr lang="en-US" b="1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00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00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609600"/>
            <a:ext cx="7696200" cy="135255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The </a:t>
            </a: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Locker Method</a:t>
            </a:r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 of Beginning Conversations</a:t>
            </a:r>
            <a:r>
              <a:rPr lang="en-US" b="1"/>
              <a:t> 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19200" y="2209800"/>
            <a:ext cx="6858000" cy="838200"/>
          </a:xfrm>
          <a:noFill/>
          <a:ln/>
        </p:spPr>
        <p:txBody>
          <a:bodyPr/>
          <a:lstStyle/>
          <a:p>
            <a:pPr marL="533400" indent="-533400">
              <a:buFontTx/>
              <a:buNone/>
            </a:pPr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5.</a:t>
            </a:r>
            <a:r>
              <a:rPr lang="en-US" b="0">
                <a:solidFill>
                  <a:srgbClr val="FFFF00"/>
                </a:solidFill>
                <a:cs typeface="Times New Roman" pitchFamily="18" charset="0"/>
              </a:rPr>
              <a:t>  </a:t>
            </a:r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Keys</a:t>
            </a:r>
            <a:r>
              <a:rPr lang="en-US">
                <a:solidFill>
                  <a:srgbClr val="FFFF00"/>
                </a:solidFill>
              </a:rPr>
              <a:t> </a:t>
            </a:r>
            <a:endParaRPr lang="en-US" sz="2400">
              <a:solidFill>
                <a:srgbClr val="FFFF00"/>
              </a:solidFill>
            </a:endParaRP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53 TM B5 </a:t>
            </a:r>
          </a:p>
        </p:txBody>
      </p:sp>
      <p:sp>
        <p:nvSpPr>
          <p:cNvPr id="69638" name="Rectangle 6"/>
          <p:cNvSpPr>
            <a:spLocks noChangeArrowheads="1"/>
          </p:cNvSpPr>
          <p:nvPr/>
        </p:nvSpPr>
        <p:spPr bwMode="auto">
          <a:xfrm>
            <a:off x="1752600" y="3276600"/>
            <a:ext cx="6934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914400" lvl="1" indent="-457200">
              <a:spcBef>
                <a:spcPct val="20000"/>
              </a:spcBef>
            </a:pPr>
            <a:r>
              <a:rPr lang="en-US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Where are you from? </a:t>
            </a:r>
          </a:p>
          <a:p>
            <a:pPr marL="914400" lvl="1" indent="-457200">
              <a:spcBef>
                <a:spcPct val="20000"/>
              </a:spcBef>
            </a:pPr>
            <a:r>
              <a:rPr lang="en-US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Where have you lived throughout your life?</a:t>
            </a:r>
            <a:r>
              <a:rPr lang="en-US" sz="3200" b="1">
                <a:solidFill>
                  <a:schemeClr val="bg1"/>
                </a:solidFill>
                <a:latin typeface="Arial" charset="0"/>
              </a:rPr>
              <a:t> </a:t>
            </a:r>
            <a:endParaRPr lang="en-US" b="1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38B65408-4067-4734-AC6A-085F651D220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4F1D5B8-C212-4D3B-8140-44B6FB9FEC9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3EC0FD2-ACB9-4BBE-A21E-FE7247032C49}">
  <ds:schemaRefs>
    <ds:schemaRef ds:uri="http://purl.org/dc/terms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dcmitype/"/>
    <ds:schemaRef ds:uri="http://schemas.microsoft.com/office/2006/metadata/properties"/>
    <ds:schemaRef ds:uri="http://schemas.openxmlformats.org/package/2006/metadata/core-properties"/>
    <ds:schemaRef ds:uri="7d75d6f9-8bd4-4602-97a0-53722360a9f2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</TotalTime>
  <Words>166</Words>
  <Application>Microsoft Office PowerPoint</Application>
  <PresentationFormat>On-screen Show (4:3)</PresentationFormat>
  <Paragraphs>70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Lucida Calligraphy</vt:lpstr>
      <vt:lpstr>Times New Roman</vt:lpstr>
      <vt:lpstr>LK Template</vt:lpstr>
      <vt:lpstr>Communicating with Customers</vt:lpstr>
      <vt:lpstr>Directions for class: </vt:lpstr>
      <vt:lpstr>PowerPoint Presentation</vt:lpstr>
      <vt:lpstr>The Locker Method of Beginning Conversations </vt:lpstr>
      <vt:lpstr>The Locker Method of  Beginning Conversations </vt:lpstr>
      <vt:lpstr>The Locker Method of  Beginning Conversations </vt:lpstr>
      <vt:lpstr>The Locker Method of Beginning Conversations </vt:lpstr>
      <vt:lpstr>The Locker Method of Beginning Conversations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10</cp:revision>
  <cp:lastPrinted>1601-01-01T00:00:00Z</cp:lastPrinted>
  <dcterms:created xsi:type="dcterms:W3CDTF">2003-11-25T06:13:37Z</dcterms:created>
  <dcterms:modified xsi:type="dcterms:W3CDTF">2018-07-09T18:58:09Z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