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1" r:id="rId5"/>
    <p:sldId id="257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3875A7A-9B6A-49E5-8B5B-5F59E8B7C8C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048D888-4D72-4DAC-BF8C-503E308BC7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D48DE8-1CEB-4A1A-93AB-25B8632D7072}" type="slidenum">
              <a:rPr lang="en-US"/>
              <a:pPr/>
              <a:t>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5CEADF-ED77-4B3F-9DCA-50FA1AF8D0D8}" type="slidenum">
              <a:rPr lang="en-US"/>
              <a:pPr/>
              <a:t>10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4F7F3-95BA-4EF4-92B4-E1B63DA1D078}" type="slidenum">
              <a:rPr lang="en-US"/>
              <a:pPr/>
              <a:t>11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DD5DCC-AE8F-4F2B-A8F1-37677F1A2826}" type="slidenum">
              <a:rPr lang="en-US"/>
              <a:pPr/>
              <a:t>12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1AF29-3906-4F6E-BF74-66E502404BCF}" type="slidenum">
              <a:rPr lang="en-US"/>
              <a:pPr/>
              <a:t>13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315A22-D68C-4577-8DC9-77CC12BEE93B}" type="slidenum">
              <a:rPr lang="en-US"/>
              <a:pPr/>
              <a:t>14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DE8D3E-B568-40E7-8CF9-2A22939A2B84}" type="slidenum">
              <a:rPr lang="en-US"/>
              <a:pPr/>
              <a:t>2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5ECAF-9C28-499B-8E1D-953AC392CB8D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702E8-F2A5-4BEC-8A90-027880619A34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D2DBEB-FB5F-4AE8-A552-D34FA17BFD46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F81DF-8CF3-4118-8440-E7EB63CEA7AA}" type="slidenum">
              <a:rPr lang="en-US"/>
              <a:pPr/>
              <a:t>6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B07B6-9A87-45D5-BB9D-F4C8BDF5EC0C}" type="slidenum">
              <a:rPr lang="en-US"/>
              <a:pPr/>
              <a:t>7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3C597A-0A12-4FA5-A027-DC4CC80A26D7}" type="slidenum">
              <a:rPr lang="en-US"/>
              <a:pPr/>
              <a:t>8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ABEE6A-7F78-40CB-95CC-E5AA1F140BA5}" type="slidenum">
              <a:rPr lang="en-US"/>
              <a:pPr/>
              <a:t>9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457200" y="1524000"/>
            <a:ext cx="0" cy="20574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457200" y="1524000"/>
            <a:ext cx="7848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838200" y="2438400"/>
            <a:ext cx="7543800" cy="16764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26670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228600" y="228600"/>
            <a:ext cx="0" cy="4114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228600" y="228600"/>
            <a:ext cx="60960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609600" y="609600"/>
            <a:ext cx="0" cy="28956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609600" y="609600"/>
            <a:ext cx="48006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7543800" cy="11430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Building Mutual Interest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2590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57</a:t>
            </a:r>
          </a:p>
        </p:txBody>
      </p:sp>
      <p:pic>
        <p:nvPicPr>
          <p:cNvPr id="8192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B4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066800" y="2667000"/>
            <a:ext cx="754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Continue building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the relationship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286000"/>
            <a:ext cx="6248400" cy="838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1. Take time out.</a:t>
            </a:r>
            <a:r>
              <a:rPr lang="en-US" sz="2800">
                <a:solidFill>
                  <a:srgbClr val="FFFF00"/>
                </a:solidFill>
              </a:rPr>
              <a:t> 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B5 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1371600" y="3048000"/>
            <a:ext cx="7467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Make time for the people that matter most to you. Share your time with others who may need someone to care about them.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362200"/>
            <a:ext cx="7620000" cy="2286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2. Do the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little things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that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matter most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0">
              <a:solidFill>
                <a:srgbClr val="FFFF00"/>
              </a:solidFill>
            </a:endParaRPr>
          </a:p>
          <a:p>
            <a:pPr marL="533400" indent="-533400"/>
            <a:endParaRPr lang="en-US" sz="2400" b="0">
              <a:solidFill>
                <a:srgbClr val="FFFF00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B6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752600" y="3581400"/>
            <a:ext cx="624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Send notes, make phone calls, and stay in touch with friends and family.</a:t>
            </a: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438400"/>
            <a:ext cx="7848600" cy="12954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3.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Attend activities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and events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together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0">
              <a:solidFill>
                <a:srgbClr val="FFFF00"/>
              </a:solidFill>
            </a:endParaRPr>
          </a:p>
          <a:p>
            <a:pPr marL="533400" indent="-533400"/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B7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685800" y="3505200"/>
            <a:ext cx="7924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Spend time doing mutual hobbies with someone you consider a friend.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Movies, music, sports, youth groups, traveling, FFA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9879" name="Picture 7" descr="MCj04325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5410200"/>
            <a:ext cx="898525" cy="809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514600"/>
            <a:ext cx="6629400" cy="1371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4.  Have meaningful conversations.</a:t>
            </a:r>
            <a:endParaRPr lang="en-US" b="0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B8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981200" y="3352800"/>
            <a:ext cx="6629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World issues, religion, traveling.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0902" name="Picture 6" descr="MCj041600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181600"/>
            <a:ext cx="184467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Mutual Interest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828800"/>
            <a:ext cx="7467600" cy="2667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the common belief, interest, or involvement two or more people share.</a:t>
            </a:r>
          </a:p>
          <a:p>
            <a:pPr>
              <a:buFontTx/>
              <a:buNone/>
            </a:pP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lvl="2">
              <a:spcBef>
                <a:spcPct val="50000"/>
              </a:spcBef>
            </a:pP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Agriculture and FFA is our mutual interest in this class!</a:t>
            </a:r>
            <a:r>
              <a:rPr lang="en-US" sz="1800" b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 sz="4000"/>
              <a:t> 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A2 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2954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Friendship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companions</a:t>
            </a:r>
            <a:r>
              <a:rPr lang="en-US" sz="2800" b="1">
                <a:latin typeface="Arial" charset="0"/>
              </a:rPr>
              <a:t> </a:t>
            </a: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1752600" y="3200400"/>
            <a:ext cx="7391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School friends, church friends, club friends or teammates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pic>
        <p:nvPicPr>
          <p:cNvPr id="69638" name="Picture 6" descr="MPj042851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724400"/>
            <a:ext cx="2895600" cy="1906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620000" cy="14478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A3 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362200" y="3276600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Boss, supervisors, co-workers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600200" y="26670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Work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or professional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A4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990600" y="259080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Community activities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                                                                                    involvement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838200" y="41148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4-H, grange, youth groups, volunteer opportunities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1686" name="Picture 6" descr="MCj029755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2819400"/>
            <a:ext cx="1374775" cy="1824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A5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838200" y="27432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Someone with a common interest or hobby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(Dance team, choir, athletics)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914400" y="2590800"/>
            <a:ext cx="762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Mutual interests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between two people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72711" name="Picture 7" descr="MPj04222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495800"/>
            <a:ext cx="36576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B1 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057400" y="2438400"/>
            <a:ext cx="655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Get to know people </a:t>
            </a: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Be interested in listening and learning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838200" y="19812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Connect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with others on a personal level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B2 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914400" y="2514600"/>
            <a:ext cx="8001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Try a new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hobby</a:t>
            </a: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your friends to try new activities -like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!- 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762000" y="2057400"/>
            <a:ext cx="655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Develop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new interests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75782" name="Picture 6" descr="MCj02375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1752600"/>
            <a:ext cx="1939925" cy="2165350"/>
          </a:xfrm>
          <a:prstGeom prst="rect">
            <a:avLst/>
          </a:prstGeom>
          <a:noFill/>
        </p:spPr>
      </p:pic>
      <p:pic>
        <p:nvPicPr>
          <p:cNvPr id="75783" name="Picture 7" descr="MCj0250979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4495800"/>
            <a:ext cx="2090738" cy="216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B3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600200" y="2514600"/>
            <a:ext cx="655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Respect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differences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F62F93-BA0D-42FE-B868-D45E33D3DB8F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7d75d6f9-8bd4-4602-97a0-53722360a9f2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30CE4F1-2265-4BDF-8965-A73972214E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BE2B9F-20FC-4B68-812E-38748FF8B4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385</Words>
  <Application>Microsoft Office PowerPoint</Application>
  <PresentationFormat>On-screen Show (4:3)</PresentationFormat>
  <Paragraphs>110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Lucida Calligraphy</vt:lpstr>
      <vt:lpstr>Times New Roman</vt:lpstr>
      <vt:lpstr>LK Template</vt:lpstr>
      <vt:lpstr>Building Mutual Interest</vt:lpstr>
      <vt:lpstr>Mutual Interest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Building Mutual Interests </vt:lpstr>
      <vt:lpstr>Building Mutual Interests </vt:lpstr>
      <vt:lpstr>Building Mutual Interests </vt:lpstr>
      <vt:lpstr>Building Mutual Interests </vt:lpstr>
      <vt:lpstr>Ways to strengthen and maintain relationships </vt:lpstr>
      <vt:lpstr>Ways to strengthen and maintain relationships </vt:lpstr>
      <vt:lpstr>Ways to strengthen and maintain relationships </vt:lpstr>
      <vt:lpstr>Ways to strengthen and maintain relationships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2018-07-09T18:59:38Z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