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0" r:id="rId5"/>
    <p:sldId id="257" r:id="rId6"/>
    <p:sldId id="256" r:id="rId7"/>
    <p:sldId id="259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42B541D-675E-4FF7-865C-268CE449491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8F58AE8-DA06-4F8D-9B9B-C3F090AF6A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6222C3-CCBD-4572-A3D1-39CDE06FB24D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8DAA2B-CF28-43BC-8946-7B17F365CF28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E5AC9C-E3E0-4537-9417-6B0E42EA41B9}" type="slidenum">
              <a:rPr lang="en-US"/>
              <a:pPr/>
              <a:t>3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940D7-5F19-4977-A2E1-2ED12D077F15}" type="slidenum">
              <a:rPr lang="en-US"/>
              <a:pPr/>
              <a:t>4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Collaborative Relationships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62</a:t>
            </a:r>
          </a:p>
        </p:txBody>
      </p:sp>
      <p:pic>
        <p:nvPicPr>
          <p:cNvPr id="6861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4160838"/>
            <a:ext cx="3429000" cy="2697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0"/>
            <a:ext cx="7696200" cy="12954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There were 38 authors representing 12 states</a:t>
            </a:r>
            <a:r>
              <a:rPr lang="en-US" b="1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8077200" cy="4648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New Hampshire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Pennsylvania</a:t>
            </a:r>
            <a:r>
              <a:rPr lang="en-US" sz="120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Virginia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John Langdon		Benjamin Franklin		John Blair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Nicholas Gilman		Thomas Mifflin		James Madison, Jr.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Robert Morris		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Massachusetts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George Clymer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North Carolina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Rufus King			Thomas FitzSimons		William Blount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Nathaniel Gorham		Jared Ingersoll		Richard Dobbs Spaight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Gouverneur Morris		Hugh Williamson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Connecticut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James Wilson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Roger Sherman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Delaware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South Carolina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William Samuel Johnson		George Read			John Rutledge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Gunning Bedford, Jr.		Charles Cotesworth Pickney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New York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John Dickinson		Charles Pickney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Alexander Hamilton		Richard Bassett		Pierce Butler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Jacob Broom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New Jersey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	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Georgia</a:t>
            </a:r>
            <a:endParaRPr lang="en-US" sz="12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William Livingston		</a:t>
            </a:r>
            <a:r>
              <a:rPr lang="en-US" sz="1200" u="sng">
                <a:solidFill>
                  <a:srgbClr val="000000"/>
                </a:solidFill>
                <a:cs typeface="Times New Roman" pitchFamily="18" charset="0"/>
              </a:rPr>
              <a:t>Maryland</a:t>
            </a: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			William Few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David Brearley		James Mc Henry		Abraham Baldwin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William Paterson		Daniel Carroll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200" b="0">
                <a:solidFill>
                  <a:srgbClr val="000000"/>
                </a:solidFill>
                <a:cs typeface="Times New Roman" pitchFamily="18" charset="0"/>
              </a:rPr>
              <a:t>Jonathan Dayton		Dan of St. Thomas Jenifer</a:t>
            </a:r>
            <a:r>
              <a:rPr lang="en-US" sz="1000">
                <a:solidFill>
                  <a:srgbClr val="000000"/>
                </a:solidFill>
                <a:cs typeface="Times New Roman" pitchFamily="18" charset="0"/>
              </a:rPr>
              <a:t>		</a:t>
            </a:r>
            <a:r>
              <a:rPr lang="en-US" sz="10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Collaboration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2971800"/>
            <a:ext cx="6172200" cy="1752600"/>
          </a:xfrm>
          <a:noFill/>
          <a:ln/>
        </p:spPr>
        <p:txBody>
          <a:bodyPr/>
          <a:lstStyle/>
          <a:p>
            <a:pPr eaLnBrk="0" hangingPunct="0"/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to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work jointly</a:t>
            </a: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 with others in an intellectual endeavor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62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620000" cy="1219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Characteristics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of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collaborative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relationships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905000"/>
            <a:ext cx="6248400" cy="41148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Willing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share ideas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Willing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listen to others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> ideas</a:t>
            </a: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Open-minded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Willing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compromise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Organization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 sz="240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Participation</a:t>
            </a:r>
          </a:p>
          <a:p>
            <a:pPr>
              <a:lnSpc>
                <a:spcPct val="90000"/>
              </a:lnSpc>
            </a:pPr>
            <a:endParaRPr lang="en-US" sz="2000" b="0">
              <a:solidFill>
                <a:srgbClr val="FF0000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62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3AC017-F81C-4C25-9733-7847172D669A}">
  <ds:schemaRefs>
    <ds:schemaRef ds:uri="http://schemas.microsoft.com/office/2006/documentManagement/types"/>
    <ds:schemaRef ds:uri="http://schemas.microsoft.com/office/2006/metadata/properties"/>
    <ds:schemaRef ds:uri="7d75d6f9-8bd4-4602-97a0-53722360a9f2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AD6F9C1-F1DA-40E9-B8BC-00C1858EB9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2EBCB8-07A1-4F61-8F6F-F7D4A241D9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73</Words>
  <Application>Microsoft Office PowerPoint</Application>
  <PresentationFormat>On-screen Show (4:3)</PresentationFormat>
  <Paragraphs>49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Lucida Calligraphy</vt:lpstr>
      <vt:lpstr>Times New Roman</vt:lpstr>
      <vt:lpstr>Wingdings</vt:lpstr>
      <vt:lpstr>LK Template</vt:lpstr>
      <vt:lpstr>Collaborative Relationships</vt:lpstr>
      <vt:lpstr>There were 38 authors representing 12 states </vt:lpstr>
      <vt:lpstr>Collaboration</vt:lpstr>
      <vt:lpstr>Characteristics of collaborative relationships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2018-07-09T19:01:40Z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