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263" r:id="rId6"/>
    <p:sldId id="259" r:id="rId7"/>
    <p:sldId id="264" r:id="rId8"/>
    <p:sldId id="265" r:id="rId9"/>
    <p:sldId id="261" r:id="rId10"/>
    <p:sldId id="266" r:id="rId11"/>
    <p:sldId id="262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4" d="100"/>
          <a:sy n="94" d="100"/>
        </p:scale>
        <p:origin x="888" y="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D74F0962-3255-42CD-BD7B-FB61F33C613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900B84D-E301-40F2-B925-E27EC981AE5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C4E530-5F56-4856-A332-4F4683FDE478}" type="slidenum">
              <a:rPr lang="en-US"/>
              <a:pPr/>
              <a:t>1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386798-A63B-422D-BF13-DD1CFA316223}" type="slidenum">
              <a:rPr lang="en-US"/>
              <a:pPr/>
              <a:t>2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B108B3-507D-4766-B0ED-BDFEE6C97313}" type="slidenum">
              <a:rPr lang="en-US"/>
              <a:pPr/>
              <a:t>3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6EE1D9-2429-4D08-AD4B-5490CB6FD874}" type="slidenum">
              <a:rPr lang="en-US"/>
              <a:pPr/>
              <a:t>4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075114-5AFB-4F72-970F-D078608D2F34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3A6C15-2F30-46DF-999C-6BD4D2E8572A}" type="slidenum">
              <a:rPr lang="en-US"/>
              <a:pPr/>
              <a:t>6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DD3B3F-DD9A-4794-9355-B5F2F81D506D}" type="slidenum">
              <a:rPr lang="en-US"/>
              <a:pPr/>
              <a:t>7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3700F8-23AE-427D-91D6-4EA5AC9DEBB0}" type="slidenum">
              <a:rPr lang="en-US"/>
              <a:pPr/>
              <a:t>8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7543800" cy="11430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Cooperative Relationships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38400" y="2895600"/>
            <a:ext cx="5410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63</a:t>
            </a:r>
          </a:p>
        </p:txBody>
      </p:sp>
      <p:pic>
        <p:nvPicPr>
          <p:cNvPr id="70662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4879975"/>
            <a:ext cx="2514600" cy="1978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  <a:cs typeface="Times New Roman" pitchFamily="18" charset="0"/>
              </a:rPr>
              <a:t>Cooperative Relationships</a:t>
            </a:r>
            <a:r>
              <a:rPr lang="en-US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6858000" cy="4800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000000"/>
                </a:solidFill>
                <a:cs typeface="Times New Roman" pitchFamily="18" charset="0"/>
              </a:rPr>
              <a:t>Characteristics</a:t>
            </a: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 of a </a:t>
            </a:r>
            <a:r>
              <a:rPr lang="en-US" sz="2800">
                <a:solidFill>
                  <a:srgbClr val="000000"/>
                </a:solidFill>
                <a:cs typeface="Times New Roman" pitchFamily="18" charset="0"/>
              </a:rPr>
              <a:t>cooperative person</a:t>
            </a: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b="0">
              <a:solidFill>
                <a:srgbClr val="000000"/>
              </a:solidFill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Good</a:t>
            </a: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 listener</a:t>
            </a:r>
            <a:br>
              <a:rPr lang="en-US" sz="24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pPr lvl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>Ability to </a:t>
            </a: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work with others</a:t>
            </a:r>
            <a:r>
              <a:rPr lang="en-US" sz="2400" b="0">
                <a:solidFill>
                  <a:srgbClr val="000000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2400" b="0">
              <a:solidFill>
                <a:srgbClr val="000000"/>
              </a:solidFill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Compromises</a:t>
            </a:r>
            <a:r>
              <a:rPr lang="en-US" sz="2400" b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 b="0">
              <a:solidFill>
                <a:srgbClr val="FF0000"/>
              </a:solidFill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Sharing/communicator</a:t>
            </a:r>
            <a:r>
              <a:rPr lang="en-US" sz="2400" b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400" b="0">
                <a:solidFill>
                  <a:srgbClr val="FF0000"/>
                </a:solidFill>
                <a:cs typeface="Times New Roman" pitchFamily="18" charset="0"/>
              </a:rPr>
            </a:br>
            <a:endParaRPr lang="en-US" sz="2400" b="0">
              <a:solidFill>
                <a:srgbClr val="FF0000"/>
              </a:solidFill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Open-minded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3048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63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6000" b="1">
                <a:solidFill>
                  <a:srgbClr val="000000"/>
                </a:solidFill>
                <a:cs typeface="Times New Roman" pitchFamily="18" charset="0"/>
              </a:rPr>
              <a:t>Cooperative:</a:t>
            </a:r>
            <a:endParaRPr lang="en-US" sz="5400"/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304800" y="6172200"/>
            <a:ext cx="996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438400"/>
            <a:ext cx="7620000" cy="2743200"/>
          </a:xfrm>
        </p:spPr>
        <p:txBody>
          <a:bodyPr/>
          <a:lstStyle/>
          <a:p>
            <a:pPr>
              <a:buFontTx/>
              <a:buNone/>
            </a:pPr>
            <a:r>
              <a:rPr lang="en-US" sz="3600">
                <a:solidFill>
                  <a:srgbClr val="FF0000"/>
                </a:solidFill>
              </a:rPr>
              <a:t>Compromising</a:t>
            </a:r>
          </a:p>
          <a:p>
            <a:pPr>
              <a:buFontTx/>
              <a:buNone/>
            </a:pPr>
            <a:r>
              <a:rPr lang="en-US" sz="3600">
                <a:solidFill>
                  <a:srgbClr val="FF0000"/>
                </a:solidFill>
              </a:rPr>
              <a:t> 	easy to work with</a:t>
            </a:r>
          </a:p>
          <a:p>
            <a:pPr>
              <a:buFontTx/>
              <a:buNone/>
            </a:pPr>
            <a:r>
              <a:rPr lang="en-US" sz="3600">
                <a:solidFill>
                  <a:srgbClr val="FF0000"/>
                </a:solidFill>
              </a:rPr>
              <a:t>  		agreeable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6000" b="1">
                <a:solidFill>
                  <a:srgbClr val="000000"/>
                </a:solidFill>
                <a:cs typeface="Times New Roman" pitchFamily="18" charset="0"/>
              </a:rPr>
              <a:t>Cooperation:</a:t>
            </a:r>
            <a:endParaRPr lang="en-US" sz="5400"/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304800" y="6172200"/>
            <a:ext cx="996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438400"/>
            <a:ext cx="7620000" cy="2743200"/>
          </a:xfrm>
        </p:spPr>
        <p:txBody>
          <a:bodyPr/>
          <a:lstStyle/>
          <a:p>
            <a:pPr>
              <a:buFontTx/>
              <a:buNone/>
            </a:pPr>
            <a:r>
              <a:rPr lang="en-US" sz="3600">
                <a:solidFill>
                  <a:srgbClr val="FF0000"/>
                </a:solidFill>
              </a:rPr>
              <a:t>Working together to reach a common goal.</a:t>
            </a:r>
          </a:p>
        </p:txBody>
      </p:sp>
      <p:pic>
        <p:nvPicPr>
          <p:cNvPr id="79877" name="Picture 5" descr="MCBD04994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3886200"/>
            <a:ext cx="2309813" cy="2251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7620000" cy="1428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Why cooperation is important to relationships.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2286000"/>
            <a:ext cx="6858000" cy="4572000"/>
          </a:xfrm>
          <a:noFill/>
          <a:ln/>
        </p:spPr>
        <p:txBody>
          <a:bodyPr/>
          <a:lstStyle/>
          <a:p>
            <a:pPr marL="533400" indent="-533400"/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Everyone is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equal</a:t>
            </a:r>
            <a:endParaRPr lang="en-US" sz="2800" b="0">
              <a:solidFill>
                <a:srgbClr val="FF0000"/>
              </a:solidFill>
              <a:cs typeface="Times New Roman" pitchFamily="18" charset="0"/>
            </a:endParaRPr>
          </a:p>
          <a:p>
            <a:pPr marL="914400" lvl="1" indent="-457200"/>
            <a:r>
              <a:rPr lang="en-US" sz="2000" b="0">
                <a:solidFill>
                  <a:srgbClr val="000000"/>
                </a:solidFill>
                <a:cs typeface="Times New Roman" pitchFamily="18" charset="0"/>
              </a:rPr>
              <a:t>No one acts more like the boss than another</a:t>
            </a:r>
            <a:br>
              <a:rPr lang="en-US" sz="20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2000" b="0">
              <a:solidFill>
                <a:srgbClr val="000000"/>
              </a:solidFill>
              <a:cs typeface="Times New Roman" pitchFamily="18" charset="0"/>
            </a:endParaRPr>
          </a:p>
          <a:p>
            <a:pPr marL="914400" lvl="1" indent="-457200">
              <a:buFontTx/>
              <a:buNone/>
            </a:pPr>
            <a:endParaRPr lang="en-US" sz="2000" b="0">
              <a:solidFill>
                <a:srgbClr val="000000"/>
              </a:solidFill>
              <a:cs typeface="Times New Roman" pitchFamily="18" charset="0"/>
            </a:endParaRPr>
          </a:p>
          <a:p>
            <a:pPr marL="533400" indent="-533400"/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Provides a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comfortable environment</a:t>
            </a: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 for people to be themselves</a:t>
            </a:r>
            <a:br>
              <a:rPr lang="en-US" sz="28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2800" b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63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8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7620000" cy="1428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Why cooperation is important to relationships.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2133600"/>
            <a:ext cx="6858000" cy="4572000"/>
          </a:xfrm>
          <a:noFill/>
          <a:ln/>
        </p:spPr>
        <p:txBody>
          <a:bodyPr/>
          <a:lstStyle/>
          <a:p>
            <a:pPr marL="533400" indent="-533400"/>
            <a:endParaRPr lang="en-US" sz="2800" b="0">
              <a:solidFill>
                <a:srgbClr val="000000"/>
              </a:solidFill>
              <a:cs typeface="Times New Roman" pitchFamily="18" charset="0"/>
            </a:endParaRPr>
          </a:p>
          <a:p>
            <a:pPr marL="533400" indent="-533400"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Promotes sharing</a:t>
            </a:r>
            <a:r>
              <a:rPr lang="en-US" sz="2800" b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en-US" sz="2800" b="0">
                <a:solidFill>
                  <a:srgbClr val="FF0000"/>
                </a:solidFill>
                <a:cs typeface="Times New Roman" pitchFamily="18" charset="0"/>
              </a:rPr>
            </a:br>
            <a:endParaRPr lang="en-US" sz="2800" b="0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Encourages respect</a:t>
            </a: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 through listening</a:t>
            </a:r>
            <a:br>
              <a:rPr lang="en-US" sz="2800" b="0">
                <a:solidFill>
                  <a:srgbClr val="000000"/>
                </a:solidFill>
                <a:cs typeface="Times New Roman" pitchFamily="18" charset="0"/>
              </a:rPr>
            </a:br>
            <a:endParaRPr lang="en-US" sz="2800" b="0">
              <a:solidFill>
                <a:srgbClr val="000000"/>
              </a:solidFill>
              <a:cs typeface="Times New Roman" pitchFamily="18" charset="0"/>
            </a:endParaRPr>
          </a:p>
          <a:p>
            <a:pPr marL="533400" indent="-533400">
              <a:buClr>
                <a:srgbClr val="000000"/>
              </a:buClr>
              <a:buFont typeface="Wingdings" pitchFamily="2" charset="2"/>
              <a:buChar char="§"/>
            </a:pP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Provides the </a:t>
            </a: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opportunity to learn</a:t>
            </a: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 from others </a:t>
            </a:r>
            <a:r>
              <a:rPr lang="en-US" sz="28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63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7696200" cy="15049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Benefits of cooperation in competition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2743200"/>
            <a:ext cx="7162800" cy="3962400"/>
          </a:xfrm>
          <a:noFill/>
          <a:ln/>
        </p:spPr>
        <p:txBody>
          <a:bodyPr/>
          <a:lstStyle/>
          <a:p>
            <a:pPr marL="533400" indent="-533400"/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Utilize everyone</a:t>
            </a:r>
            <a:br>
              <a:rPr lang="en-US" b="0">
                <a:solidFill>
                  <a:srgbClr val="000000"/>
                </a:solidFill>
                <a:cs typeface="Times New Roman" pitchFamily="18" charset="0"/>
              </a:rPr>
            </a:br>
            <a:endParaRPr lang="en-US" b="0">
              <a:solidFill>
                <a:srgbClr val="000000"/>
              </a:solidFill>
              <a:cs typeface="Times New Roman" pitchFamily="18" charset="0"/>
            </a:endParaRPr>
          </a:p>
          <a:p>
            <a:pPr marL="533400" indent="-533400"/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Spreads out the work/responsibility 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63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750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Review 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447800"/>
            <a:ext cx="7620000" cy="4953000"/>
          </a:xfrm>
        </p:spPr>
        <p:txBody>
          <a:bodyPr/>
          <a:lstStyle/>
          <a:p>
            <a:r>
              <a:rPr lang="en-US" sz="2400" i="1">
                <a:solidFill>
                  <a:srgbClr val="000000"/>
                </a:solidFill>
              </a:rPr>
              <a:t>Write characteristics you think you possess that make you a cooperative person.</a:t>
            </a:r>
            <a:r>
              <a:rPr lang="en-US" sz="2400">
                <a:solidFill>
                  <a:srgbClr val="000000"/>
                </a:solidFill>
              </a:rPr>
              <a:t/>
            </a:r>
            <a:br>
              <a:rPr lang="en-US" sz="2400">
                <a:solidFill>
                  <a:srgbClr val="000000"/>
                </a:solidFill>
              </a:rPr>
            </a:br>
            <a:endParaRPr lang="en-US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>•   </a:t>
            </a:r>
            <a:r>
              <a:rPr lang="en-US" sz="2400" i="1">
                <a:solidFill>
                  <a:srgbClr val="000000"/>
                </a:solidFill>
              </a:rPr>
              <a:t>Identify one trait you will work on to become more cooperative.</a:t>
            </a:r>
            <a:r>
              <a:rPr lang="en-US" sz="2400">
                <a:solidFill>
                  <a:srgbClr val="000000"/>
                </a:solidFill>
              </a:rPr>
              <a:t/>
            </a:r>
            <a:br>
              <a:rPr lang="en-US" sz="2400">
                <a:solidFill>
                  <a:srgbClr val="000000"/>
                </a:solidFill>
              </a:rPr>
            </a:br>
            <a:endParaRPr lang="en-US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>•   </a:t>
            </a:r>
            <a:r>
              <a:rPr lang="en-US" sz="2400" i="1">
                <a:solidFill>
                  <a:srgbClr val="000000"/>
                </a:solidFill>
              </a:rPr>
              <a:t>How could your FFA Chapter benefit from cooperative relationships.</a:t>
            </a:r>
            <a:r>
              <a:rPr lang="en-US" sz="2400">
                <a:solidFill>
                  <a:srgbClr val="000000"/>
                </a:solidFill>
              </a:rPr>
              <a:t/>
            </a:r>
            <a:br>
              <a:rPr lang="en-US" sz="2400">
                <a:solidFill>
                  <a:srgbClr val="000000"/>
                </a:solidFill>
              </a:rPr>
            </a:br>
            <a:endParaRPr lang="en-US" sz="2400">
              <a:solidFill>
                <a:srgbClr val="000000"/>
              </a:solidFill>
            </a:endParaRPr>
          </a:p>
          <a:p>
            <a:pPr>
              <a:buFontTx/>
              <a:buNone/>
            </a:pPr>
            <a:r>
              <a:rPr lang="en-US" sz="2400">
                <a:solidFill>
                  <a:srgbClr val="000000"/>
                </a:solidFill>
              </a:rPr>
              <a:t>•   </a:t>
            </a:r>
            <a:r>
              <a:rPr lang="en-US" sz="2400" i="1">
                <a:solidFill>
                  <a:srgbClr val="000000"/>
                </a:solidFill>
              </a:rPr>
              <a:t>List two competitive areas you participate in that require cooperation.</a:t>
            </a:r>
            <a:r>
              <a:rPr lang="en-US" sz="2400">
                <a:solidFill>
                  <a:srgbClr val="000000"/>
                </a:solidFill>
              </a:rPr>
              <a:t/>
            </a:r>
            <a:br>
              <a:rPr lang="en-US" sz="2400">
                <a:solidFill>
                  <a:srgbClr val="000000"/>
                </a:solidFill>
              </a:rPr>
            </a:b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title"/>
          </p:nvPr>
        </p:nvSpPr>
        <p:spPr>
          <a:xfrm>
            <a:off x="1600200" y="247650"/>
            <a:ext cx="7620000" cy="742950"/>
          </a:xfrm>
        </p:spPr>
        <p:txBody>
          <a:bodyPr/>
          <a:lstStyle/>
          <a:p>
            <a:r>
              <a:rPr lang="en-US" sz="4000" b="1">
                <a:solidFill>
                  <a:srgbClr val="000000"/>
                </a:solidFill>
              </a:rPr>
              <a:t>It’s all about Cooperation!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DocumentID xmlns="809f0c3a-a6b0-407f-bb75-1acf1bf835d5" xsi:nil="true"/>
    <Comments xmlns="809f0c3a-a6b0-407f-bb75-1acf1bf835d5" xsi:nil="true"/>
    <QFMSP_x0020_source_x0020_name xmlns="809f0c3a-a6b0-407f-bb75-1acf1bf835d5" xsi:nil="true"/>
    <FromServer xmlns="809f0c3a-a6b0-407f-bb75-1acf1bf835d5" xsi:nil="true"/>
    <Department xmlns="809f0c3a-a6b0-407f-bb75-1acf1bf835d5">(No department)</Department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32DBAA3F9EC04095EFF51A56C7C102" ma:contentTypeVersion="9" ma:contentTypeDescription="Create a new document." ma:contentTypeScope="" ma:versionID="4daacca6bdc2cecc94c8aac8876f7d32">
  <xsd:schema xmlns:xsd="http://www.w3.org/2001/XMLSchema" xmlns:xs="http://www.w3.org/2001/XMLSchema" xmlns:p="http://schemas.microsoft.com/office/2006/metadata/properties" xmlns:ns2="809f0c3a-a6b0-407f-bb75-1acf1bf835d5" targetNamespace="http://schemas.microsoft.com/office/2006/metadata/properties" ma:root="true" ma:fieldsID="df395b226b9d67fabe2d6c10a5a576c5" ns2:_="">
    <xsd:import namespace="809f0c3a-a6b0-407f-bb75-1acf1bf835d5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9f0c3a-a6b0-407f-bb75-1acf1bf835d5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62B91A-603B-4300-8619-E676E63971E1}">
  <ds:schemaRefs>
    <ds:schemaRef ds:uri="http://www.w3.org/XML/1998/namespace"/>
    <ds:schemaRef ds:uri="http://schemas.microsoft.com/office/2006/documentManagement/types"/>
    <ds:schemaRef ds:uri="809f0c3a-a6b0-407f-bb75-1acf1bf835d5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E20601B-1553-43FB-A29F-44C7423507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462DFA-7077-4D41-B1F5-AF2DCE98D6E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BB4E778-2FFB-479F-84A7-00FC59BAD1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9f0c3a-a6b0-407f-bb75-1acf1bf835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146</Words>
  <Application>Microsoft Office PowerPoint</Application>
  <PresentationFormat>On-screen Show (4:3)</PresentationFormat>
  <Paragraphs>63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Lucida Calligraphy</vt:lpstr>
      <vt:lpstr>Times New Roman</vt:lpstr>
      <vt:lpstr>Wingdings</vt:lpstr>
      <vt:lpstr>LK Template</vt:lpstr>
      <vt:lpstr>Cooperative Relationships</vt:lpstr>
      <vt:lpstr>Cooperative Relationships </vt:lpstr>
      <vt:lpstr>Cooperative:</vt:lpstr>
      <vt:lpstr>Cooperation:</vt:lpstr>
      <vt:lpstr>Why cooperation is important to relationships. </vt:lpstr>
      <vt:lpstr>Why cooperation is important to relationships. </vt:lpstr>
      <vt:lpstr>Benefits of cooperation in competition </vt:lpstr>
      <vt:lpstr>It’s all about Cooperation!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keywords/>
  <dc:description/>
  <cp:lastModifiedBy>ffa\aweinrich</cp:lastModifiedBy>
  <cp:revision>11</cp:revision>
  <cp:lastPrinted>1601-01-01T00:00:00Z</cp:lastPrinted>
  <dcterms:created xsi:type="dcterms:W3CDTF">2003-11-25T06:13:37Z</dcterms:created>
  <dcterms:modified xsi:type="dcterms:W3CDTF">2018-07-10T17:45:09Z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0x010100A532DBAA3F9EC04095EFF51A56C7C102</vt:lpwstr>
  </property>
  <property fmtid="{D5CDD505-2E9C-101B-9397-08002B2CF9AE}" pid="5" name="Order">
    <vt:r8>724800</vt:r8>
  </property>
  <property fmtid="{D5CDD505-2E9C-101B-9397-08002B2CF9AE}" pid="6" name="xd_ProgID">
    <vt:lpwstr/>
  </property>
  <property fmtid="{D5CDD505-2E9C-101B-9397-08002B2CF9AE}" pid="7" name="_dlc_DocId">
    <vt:lpwstr>SW4KYETR3YQQ-7-1819</vt:lpwstr>
  </property>
  <property fmtid="{D5CDD505-2E9C-101B-9397-08002B2CF9AE}" pid="8" name="_dlc_DocIdUrl">
    <vt:lpwstr>https://ffanet.ffa.org/sites/education/_layouts/15/DocIdRedir.aspx?ID=SW4KYETR3YQQ-7-1819, SW4KYETR3YQQ-7-1819</vt:lpwstr>
  </property>
  <property fmtid="{D5CDD505-2E9C-101B-9397-08002B2CF9AE}" pid="9" name="TemplateUrl">
    <vt:lpwstr/>
  </property>
  <property fmtid="{D5CDD505-2E9C-101B-9397-08002B2CF9AE}" pid="10" name="_dlc_DocIdItemGuid">
    <vt:lpwstr>58ccf193-87fb-41a6-84ac-e12ea37f9069</vt:lpwstr>
  </property>
</Properties>
</file>