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8" r:id="rId5"/>
    <p:sldId id="267" r:id="rId6"/>
    <p:sldId id="264" r:id="rId7"/>
    <p:sldId id="265" r:id="rId8"/>
    <p:sldId id="266" r:id="rId9"/>
    <p:sldId id="257" r:id="rId10"/>
    <p:sldId id="269" r:id="rId11"/>
    <p:sldId id="270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46BFD638-E60E-4C7C-B016-C3B874CE39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74A8DBB-4B15-4D82-9252-AB8ABD6A5D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588560-E74B-477E-986C-40BBDC4BEB8C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5CD67-9ECF-49B0-970F-32EDE6CB8FF4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650D9-819A-4BA7-AC16-AD967484941C}" type="slidenum">
              <a:rPr lang="en-US"/>
              <a:pPr/>
              <a:t>3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975EF3-B191-4BBD-984C-93A5E6EB2D9B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859C31-2641-49DF-B566-715B0DD90676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98FDEA-E1A9-4C88-AC7E-B324326E0CAD}" type="slidenum">
              <a:rPr lang="en-US"/>
              <a:pPr/>
              <a:t>6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84D308-867F-4718-A803-977BEFF0302B}" type="slidenum">
              <a:rPr lang="en-US"/>
              <a:pPr/>
              <a:t>7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9E3E2-1E89-4873-BC94-97496020FDE6}" type="slidenum">
              <a:rPr lang="en-US"/>
              <a:pPr/>
              <a:t>8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990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Types of Teams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124200"/>
            <a:ext cx="6019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we play as a team?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67</a:t>
            </a:r>
          </a:p>
        </p:txBody>
      </p:sp>
      <p:pic>
        <p:nvPicPr>
          <p:cNvPr id="7680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620000" cy="9144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Three basic types of teams.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TM A1 </a:t>
            </a:r>
          </a:p>
        </p:txBody>
      </p:sp>
      <p:graphicFrame>
        <p:nvGraphicFramePr>
          <p:cNvPr id="74914" name="Group 162"/>
          <p:cNvGraphicFramePr>
            <a:graphicFrameLocks noGrp="1"/>
          </p:cNvGraphicFramePr>
          <p:nvPr/>
        </p:nvGraphicFramePr>
        <p:xfrm>
          <a:off x="1752600" y="1371600"/>
          <a:ext cx="7010400" cy="685800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Teams that recommend things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Teams that make or do things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Teams that run things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4920" name="Group 168"/>
          <p:cNvGraphicFramePr>
            <a:graphicFrameLocks noGrp="1"/>
          </p:cNvGraphicFramePr>
          <p:nvPr/>
        </p:nvGraphicFramePr>
        <p:xfrm>
          <a:off x="1752600" y="2108200"/>
          <a:ext cx="7010400" cy="1016000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Asked to study and solve particular problems.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 or near the front line of manufacturing.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Oversee business, ongoing programs, or a big activity.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4928" name="Group 176"/>
          <p:cNvGraphicFramePr>
            <a:graphicFrameLocks noGrp="1"/>
          </p:cNvGraphicFramePr>
          <p:nvPr/>
        </p:nvGraphicFramePr>
        <p:xfrm>
          <a:off x="1752600" y="3198813"/>
          <a:ext cx="7010400" cy="1068387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4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Examples: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task forces, auditing committees, quality control, or safety teams.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Examples: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development, marketing, sales, or service teams.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Examples: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Organization boards, officer teams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4934" name="Group 182"/>
          <p:cNvGraphicFramePr>
            <a:graphicFrameLocks noGrp="1"/>
          </p:cNvGraphicFramePr>
          <p:nvPr/>
        </p:nvGraphicFramePr>
        <p:xfrm>
          <a:off x="1752600" y="4321175"/>
          <a:ext cx="7010400" cy="1851025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Almost always have a predetermined completion date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Activities are ongoing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Established by deciding what is needed for the organization’s maximum impact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Activities are often run by a calendar based on elections, fiscal year, etc.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Team members are often selection by appointment or election.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620000" cy="1371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Types of teams: What factors affect their success?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TM B1 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1752600" y="2057400"/>
            <a:ext cx="6705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Teams that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Recommend Things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676400" y="2209800"/>
            <a:ext cx="6400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Need to get off to a quick start.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Know how their recommendations will be implemented.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Know how to involve the team who will carry out the recommendations. </a:t>
            </a: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620000" cy="12954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Types of teams: What factors affect their success?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TM B2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1752600" y="2057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Teams that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Make or Do Things</a:t>
            </a:r>
          </a:p>
          <a:p>
            <a:pPr marL="342900" indent="-342900">
              <a:spcBef>
                <a:spcPct val="2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981200" y="2209800"/>
            <a:ext cx="6477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Number and function of team is often predetermined.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How they will communicate with other teams within the same organization.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Need to have creative, hard-working people on their team.</a:t>
            </a: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066800"/>
            <a:ext cx="7620000" cy="9144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Types of teams: What factors affect their success?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TM B3 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057400" y="22098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Teams that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Run Things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828800" y="2438400"/>
            <a:ext cx="6858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Need to function as a team, rather than just as a group.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Members have to ask themselves if they need to be a team or whether they can accomplish their purpose by working as individuals.</a:t>
            </a:r>
          </a:p>
          <a:p>
            <a:pPr marL="742950" lvl="1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Should create a team purpose statement.</a:t>
            </a: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9144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Things you need to include in the concept map are: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362200"/>
            <a:ext cx="7086600" cy="46482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title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for the concept map</a:t>
            </a:r>
          </a:p>
          <a:p>
            <a:pPr marL="533400" indent="-533400">
              <a:buFontTx/>
              <a:buAutoNum type="arabi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The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three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types of teams</a:t>
            </a:r>
          </a:p>
          <a:p>
            <a:pPr marL="533400" indent="-533400">
              <a:buFontTx/>
              <a:buAutoNum type="arabi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 brief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description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of each of the types</a:t>
            </a:r>
          </a:p>
          <a:p>
            <a:pPr marL="533400" indent="-533400">
              <a:buFontTx/>
              <a:buAutoNum type="arabi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An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example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of each of the types</a:t>
            </a:r>
          </a:p>
          <a:p>
            <a:pPr marL="533400" indent="-533400">
              <a:buFontTx/>
              <a:buAutoNum type="arabi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At least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two factors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that affect the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success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of each type of team</a:t>
            </a:r>
          </a:p>
          <a:p>
            <a:pPr marL="533400" indent="-533400">
              <a:buFontTx/>
              <a:buNone/>
            </a:pPr>
            <a:endParaRPr lang="en-US" sz="3600" b="0">
              <a:solidFill>
                <a:schemeClr val="bg1"/>
              </a:solidFill>
            </a:endParaRPr>
          </a:p>
          <a:p>
            <a:pPr marL="533400" indent="-533400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True or False?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22237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Assess 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620000" cy="4495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	____________1. Teams that Make or Do Things almost always have a predetermined completion date.</a:t>
            </a:r>
            <a:br>
              <a:rPr lang="en-US" sz="2400">
                <a:solidFill>
                  <a:schemeClr val="bg1"/>
                </a:solidFill>
              </a:rPr>
            </a:br>
            <a:endParaRPr lang="en-US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____________2. An example of Teams that Recommend Things is safety teams.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endParaRPr lang="en-US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	____________3. Teams that Run Things are challenged by trying to work together as a team rather than a group of individuals.</a:t>
            </a:r>
            <a:br>
              <a:rPr lang="en-US" sz="2400">
                <a:solidFill>
                  <a:schemeClr val="bg1"/>
                </a:solidFill>
              </a:rPr>
            </a:br>
            <a:endParaRPr lang="en-US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True or False?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152400" y="6324600"/>
            <a:ext cx="122237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67 Assess 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219200"/>
            <a:ext cx="7620000" cy="4495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	____________4. Teams that Run Things often run according to fiscal or election calendars.</a:t>
            </a:r>
            <a:br>
              <a:rPr lang="en-US" sz="2800">
                <a:solidFill>
                  <a:schemeClr val="bg1"/>
                </a:solidFill>
              </a:rPr>
            </a:br>
            <a:endParaRPr lang="en-US" sz="28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/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____________5. Teams that Make or Do Things are represented by development, marketing, sales, or service teams.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79D684-6B2C-4375-88B6-EFB085F6EA66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7d75d6f9-8bd4-4602-97a0-53722360a9f2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837213A-E001-461B-8190-EF0B5E9E40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4C8697-A2D2-4CEE-B3A2-B8297A0BB9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420</Words>
  <Application>Microsoft Office PowerPoint</Application>
  <PresentationFormat>On-screen Show (4:3)</PresentationFormat>
  <Paragraphs>87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Times New Roman</vt:lpstr>
      <vt:lpstr>Wingdings</vt:lpstr>
      <vt:lpstr>LK Template</vt:lpstr>
      <vt:lpstr>Types of Teams</vt:lpstr>
      <vt:lpstr>Three basic types of teams. </vt:lpstr>
      <vt:lpstr>Types of teams: What factors affect their success? </vt:lpstr>
      <vt:lpstr>Types of teams: What factors affect their success? </vt:lpstr>
      <vt:lpstr>Types of teams: What factors affect their success? </vt:lpstr>
      <vt:lpstr>Things you need to include in the concept map are: </vt:lpstr>
      <vt:lpstr>True or False? </vt:lpstr>
      <vt:lpstr>True or False?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2018-07-09T19:04:07Z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