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6"/>
  </p:notesMasterIdLst>
  <p:handoutMasterIdLst>
    <p:handoutMasterId r:id="rId17"/>
  </p:handoutMasterIdLst>
  <p:sldIdLst>
    <p:sldId id="282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76" r:id="rId13"/>
    <p:sldId id="277" r:id="rId14"/>
    <p:sldId id="281" r:id="rId15"/>
  </p:sldIdLst>
  <p:sldSz cx="9144000" cy="6858000" type="screen4x3"/>
  <p:notesSz cx="6858000" cy="9144000"/>
  <p:custDataLst>
    <p:tags r:id="rId18"/>
  </p:custDataLst>
  <p:defaultTextStyle>
    <a:defPPr>
      <a:defRPr lang="en-US"/>
    </a:defPPr>
    <a:lvl1pPr algn="l" rtl="0" fontAlgn="base">
      <a:lnSpc>
        <a:spcPct val="90000"/>
      </a:lnSpc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lnSpc>
        <a:spcPct val="90000"/>
      </a:lnSpc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lnSpc>
        <a:spcPct val="90000"/>
      </a:lnSpc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lnSpc>
        <a:spcPct val="90000"/>
      </a:lnSpc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lnSpc>
        <a:spcPct val="90000"/>
      </a:lnSpc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gs" Target="tags/tag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defRPr kumimoji="1" sz="1200" b="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kumimoji="1" sz="1200" b="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defRPr kumimoji="1" sz="1200" b="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kumimoji="1" sz="1200" b="0">
                <a:latin typeface="Times New Roman" pitchFamily="18" charset="0"/>
              </a:defRPr>
            </a:lvl1pPr>
          </a:lstStyle>
          <a:p>
            <a:fld id="{ABF94833-6680-4A65-9639-3FC4EBCEE9BD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lnSpc>
                <a:spcPct val="100000"/>
              </a:lnSpc>
              <a:defRPr sz="1200" b="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lnSpc>
                <a:spcPct val="100000"/>
              </a:lnSpc>
              <a:defRPr sz="1200" b="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lnSpc>
                <a:spcPct val="100000"/>
              </a:lnSpc>
              <a:defRPr sz="1200" b="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lnSpc>
                <a:spcPct val="100000"/>
              </a:lnSpc>
              <a:defRPr sz="1200" b="0">
                <a:latin typeface="Times New Roman" pitchFamily="18" charset="0"/>
              </a:defRPr>
            </a:lvl1pPr>
          </a:lstStyle>
          <a:p>
            <a:fld id="{76AC35BC-A033-44CC-B1A4-8741815A7776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DBD9EA8-6A28-49C2-B091-1D79C4573F80}" type="slidenum">
              <a:rPr lang="en-US"/>
              <a:pPr/>
              <a:t>1</a:t>
            </a:fld>
            <a:endParaRPr lang="en-US"/>
          </a:p>
        </p:txBody>
      </p:sp>
      <p:sp>
        <p:nvSpPr>
          <p:cNvPr id="92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54798C4-4F4D-4A34-BF79-A63BBAEFF82F}" type="slidenum">
              <a:rPr lang="en-US"/>
              <a:pPr/>
              <a:t>10</a:t>
            </a:fld>
            <a:endParaRPr lang="en-US"/>
          </a:p>
        </p:txBody>
      </p:sp>
      <p:sp>
        <p:nvSpPr>
          <p:cNvPr id="101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D398917-FCEA-4A51-9E7F-6D35CC54375E}" type="slidenum">
              <a:rPr lang="en-US"/>
              <a:pPr/>
              <a:t>11</a:t>
            </a:fld>
            <a:endParaRPr lang="en-US"/>
          </a:p>
        </p:txBody>
      </p:sp>
      <p:sp>
        <p:nvSpPr>
          <p:cNvPr id="102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BA6E56D-2613-49CF-9599-E09239093360}" type="slidenum">
              <a:rPr lang="en-US"/>
              <a:pPr/>
              <a:t>2</a:t>
            </a:fld>
            <a:endParaRPr lang="en-US"/>
          </a:p>
        </p:txBody>
      </p:sp>
      <p:sp>
        <p:nvSpPr>
          <p:cNvPr id="93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2EFAF01-63B5-4AA1-86E5-2BFC1C3B149D}" type="slidenum">
              <a:rPr lang="en-US"/>
              <a:pPr/>
              <a:t>3</a:t>
            </a:fld>
            <a:endParaRPr lang="en-US"/>
          </a:p>
        </p:txBody>
      </p:sp>
      <p:sp>
        <p:nvSpPr>
          <p:cNvPr id="94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4CA1FB6-B2A1-462F-A61E-0012CC05B913}" type="slidenum">
              <a:rPr lang="en-US"/>
              <a:pPr/>
              <a:t>4</a:t>
            </a:fld>
            <a:endParaRPr lang="en-US"/>
          </a:p>
        </p:txBody>
      </p:sp>
      <p:sp>
        <p:nvSpPr>
          <p:cNvPr id="95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9329B1C-94A6-43A6-B67F-9B36AA3FB99F}" type="slidenum">
              <a:rPr lang="en-US"/>
              <a:pPr/>
              <a:t>5</a:t>
            </a:fld>
            <a:endParaRPr lang="en-US"/>
          </a:p>
        </p:txBody>
      </p:sp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DFBA511-E25C-4D01-AE3F-14C6DE2EA5FB}" type="slidenum">
              <a:rPr lang="en-US"/>
              <a:pPr/>
              <a:t>6</a:t>
            </a:fld>
            <a:endParaRPr lang="en-US"/>
          </a:p>
        </p:txBody>
      </p:sp>
      <p:sp>
        <p:nvSpPr>
          <p:cNvPr id="97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F623B9B-FEDA-4096-ABAA-135AF5CB63CB}" type="slidenum">
              <a:rPr lang="en-US"/>
              <a:pPr/>
              <a:t>7</a:t>
            </a:fld>
            <a:endParaRPr lang="en-US"/>
          </a:p>
        </p:txBody>
      </p:sp>
      <p:sp>
        <p:nvSpPr>
          <p:cNvPr id="98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2BA6D08-F1AA-4349-B82D-822830E6ED05}" type="slidenum">
              <a:rPr lang="en-US"/>
              <a:pPr/>
              <a:t>8</a:t>
            </a:fld>
            <a:endParaRPr lang="en-US"/>
          </a:p>
        </p:txBody>
      </p:sp>
      <p:sp>
        <p:nvSpPr>
          <p:cNvPr id="99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19C5233-B231-4B09-B708-5EE1C199DC67}" type="slidenum">
              <a:rPr lang="en-US"/>
              <a:pPr/>
              <a:t>9</a:t>
            </a:fld>
            <a:endParaRPr lang="en-US"/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600200" y="1676400"/>
            <a:ext cx="75438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676400" y="2971800"/>
            <a:ext cx="7467600" cy="1371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0" y="6249988"/>
            <a:ext cx="8839200" cy="608012"/>
          </a:xfrm>
        </p:spPr>
        <p:txBody>
          <a:bodyPr/>
          <a:lstStyle>
            <a:lvl1pPr>
              <a:defRPr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3084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5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9" name="AutoShape 17"/>
          <p:cNvSpPr>
            <a:spLocks noChangeArrowheads="1"/>
          </p:cNvSpPr>
          <p:nvPr/>
        </p:nvSpPr>
        <p:spPr bwMode="auto">
          <a:xfrm rot="6000000">
            <a:off x="876300" y="20955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88" name="AutoShape 16"/>
          <p:cNvSpPr>
            <a:spLocks noChangeArrowheads="1"/>
          </p:cNvSpPr>
          <p:nvPr/>
        </p:nvSpPr>
        <p:spPr bwMode="auto">
          <a:xfrm rot="6000000">
            <a:off x="533400" y="20383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47650"/>
            <a:ext cx="1905000" cy="5924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0200" y="247650"/>
            <a:ext cx="5562600" cy="5924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47650"/>
            <a:ext cx="7620000" cy="1047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00200" y="16002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00200" y="39624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0" y="6400800"/>
            <a:ext cx="89154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247650"/>
            <a:ext cx="7620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762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008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sz="1400" b="0">
                <a:solidFill>
                  <a:srgbClr val="FF0000"/>
                </a:solidFill>
                <a:latin typeface="+mj-lt"/>
              </a:defRPr>
            </a:lvl1pPr>
          </a:lstStyle>
          <a:p>
            <a:r>
              <a:rPr lang="en-US">
                <a:latin typeface="Lucida Calligraphy" pitchFamily="66" charset="0"/>
              </a:rPr>
              <a:t>Life</a:t>
            </a:r>
            <a:r>
              <a:rPr lang="en-US"/>
              <a:t>Knowledge</a:t>
            </a:r>
            <a:r>
              <a:rPr lang="en-US"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1036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7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9" name="AutoShape 15"/>
          <p:cNvSpPr>
            <a:spLocks noChangeArrowheads="1"/>
          </p:cNvSpPr>
          <p:nvPr/>
        </p:nvSpPr>
        <p:spPr bwMode="auto">
          <a:xfrm rot="6000000">
            <a:off x="800100" y="5905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40" name="AutoShape 16"/>
          <p:cNvSpPr>
            <a:spLocks noChangeArrowheads="1"/>
          </p:cNvSpPr>
          <p:nvPr/>
        </p:nvSpPr>
        <p:spPr bwMode="auto">
          <a:xfrm rot="6000000">
            <a:off x="457200" y="5334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b="1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b="1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901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00200" y="1828800"/>
            <a:ext cx="7543800" cy="990600"/>
          </a:xfrm>
          <a:noFill/>
          <a:ln/>
        </p:spPr>
        <p:txBody>
          <a:bodyPr/>
          <a:lstStyle/>
          <a:p>
            <a:r>
              <a:rPr lang="en-US" sz="5400">
                <a:solidFill>
                  <a:srgbClr val="FF0000"/>
                </a:solidFill>
              </a:rPr>
              <a:t>The Role of a Leader</a:t>
            </a:r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76400" y="3581400"/>
            <a:ext cx="5943600" cy="1752600"/>
          </a:xfrm>
          <a:noFill/>
          <a:ln/>
        </p:spPr>
        <p:txBody>
          <a:bodyPr/>
          <a:lstStyle/>
          <a:p>
            <a:r>
              <a:rPr lang="en-US">
                <a:solidFill>
                  <a:schemeClr val="bg1"/>
                </a:solidFill>
              </a:rPr>
              <a:t>How do we play as a team?</a:t>
            </a:r>
          </a:p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90116" name="Text Box 4"/>
          <p:cNvSpPr txBox="1">
            <a:spLocks noChangeArrowheads="1"/>
          </p:cNvSpPr>
          <p:nvPr/>
        </p:nvSpPr>
        <p:spPr bwMode="auto">
          <a:xfrm>
            <a:off x="152400" y="6142038"/>
            <a:ext cx="12192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1200">
                <a:solidFill>
                  <a:srgbClr val="000000"/>
                </a:solidFill>
              </a:rPr>
              <a:t>Stage Two of Development</a:t>
            </a:r>
            <a:br>
              <a:rPr lang="en-US" sz="1200">
                <a:solidFill>
                  <a:srgbClr val="000000"/>
                </a:solidFill>
              </a:rPr>
            </a:br>
            <a:r>
              <a:rPr lang="en-US" sz="1200">
                <a:solidFill>
                  <a:srgbClr val="000000"/>
                </a:solidFill>
              </a:rPr>
              <a:t>WE </a:t>
            </a:r>
          </a:p>
        </p:txBody>
      </p:sp>
      <p:sp>
        <p:nvSpPr>
          <p:cNvPr id="90117" name="Text Box 5"/>
          <p:cNvSpPr txBox="1">
            <a:spLocks noChangeArrowheads="1"/>
          </p:cNvSpPr>
          <p:nvPr/>
        </p:nvSpPr>
        <p:spPr bwMode="auto">
          <a:xfrm>
            <a:off x="228600" y="5867400"/>
            <a:ext cx="10668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1200">
                <a:solidFill>
                  <a:srgbClr val="000000"/>
                </a:solidFill>
              </a:rPr>
              <a:t>HS 69</a:t>
            </a:r>
          </a:p>
        </p:txBody>
      </p:sp>
      <p:pic>
        <p:nvPicPr>
          <p:cNvPr id="90118" name="Picture 6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53200" y="4819650"/>
            <a:ext cx="2590800" cy="20383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</a:rPr>
              <a:t>®</a:t>
            </a:r>
          </a:p>
          <a:p>
            <a:endParaRPr lang="en-US">
              <a:latin typeface="Times New Roman" pitchFamily="18" charset="0"/>
            </a:endParaRPr>
          </a:p>
        </p:txBody>
      </p:sp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52400"/>
            <a:ext cx="7620000" cy="1524000"/>
          </a:xfrm>
          <a:noFill/>
          <a:ln/>
        </p:spPr>
        <p:txBody>
          <a:bodyPr/>
          <a:lstStyle/>
          <a:p>
            <a:pPr algn="ctr"/>
            <a:r>
              <a:rPr lang="en-US">
                <a:solidFill>
                  <a:srgbClr val="FF0000"/>
                </a:solidFill>
                <a:cs typeface="Times New Roman" pitchFamily="18" charset="0"/>
              </a:rPr>
              <a:t>Ingredients that are Needed for the Awesome Cookie</a:t>
            </a:r>
            <a:r>
              <a:rPr lang="en-US">
                <a:cs typeface="Times New Roman" pitchFamily="18" charset="0"/>
              </a:rPr>
              <a:t> </a:t>
            </a:r>
          </a:p>
        </p:txBody>
      </p:sp>
      <p:sp>
        <p:nvSpPr>
          <p:cNvPr id="84995" name="Text Box 3"/>
          <p:cNvSpPr txBox="1">
            <a:spLocks noChangeArrowheads="1"/>
          </p:cNvSpPr>
          <p:nvPr/>
        </p:nvSpPr>
        <p:spPr bwMode="auto">
          <a:xfrm>
            <a:off x="228600" y="61722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200">
                <a:solidFill>
                  <a:srgbClr val="000000"/>
                </a:solidFill>
              </a:rPr>
              <a:t>Objective 2</a:t>
            </a:r>
          </a:p>
          <a:p>
            <a:pPr>
              <a:lnSpc>
                <a:spcPct val="100000"/>
              </a:lnSpc>
            </a:pPr>
            <a:r>
              <a:rPr lang="en-US" sz="1200">
                <a:solidFill>
                  <a:srgbClr val="000000"/>
                </a:solidFill>
              </a:rPr>
              <a:t>HS 69 TM B1 </a:t>
            </a:r>
          </a:p>
        </p:txBody>
      </p:sp>
      <p:sp>
        <p:nvSpPr>
          <p:cNvPr id="84996" name="Rectangle 4"/>
          <p:cNvSpPr>
            <a:spLocks noChangeArrowheads="1"/>
          </p:cNvSpPr>
          <p:nvPr/>
        </p:nvSpPr>
        <p:spPr bwMode="auto">
          <a:xfrm>
            <a:off x="2057400" y="1828800"/>
            <a:ext cx="6477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>
              <a:lnSpc>
                <a:spcPct val="100000"/>
              </a:lnSpc>
              <a:spcBef>
                <a:spcPct val="20000"/>
              </a:spcBef>
            </a:pPr>
            <a:r>
              <a:rPr lang="en-US" sz="2800" b="0">
                <a:solidFill>
                  <a:schemeClr val="bg1"/>
                </a:solidFill>
                <a:cs typeface="Times New Roman" pitchFamily="18" charset="0"/>
              </a:rPr>
              <a:t>A leader should look for the following qualities in their team members:</a:t>
            </a:r>
            <a:r>
              <a:rPr lang="en-US" sz="2800" b="0">
                <a:cs typeface="Times New Roman" pitchFamily="18" charset="0"/>
              </a:rPr>
              <a:t> </a:t>
            </a:r>
          </a:p>
        </p:txBody>
      </p:sp>
      <p:sp>
        <p:nvSpPr>
          <p:cNvPr id="84997" name="Rectangle 5"/>
          <p:cNvSpPr>
            <a:spLocks noChangeArrowheads="1"/>
          </p:cNvSpPr>
          <p:nvPr/>
        </p:nvSpPr>
        <p:spPr bwMode="auto">
          <a:xfrm>
            <a:off x="2057400" y="2971800"/>
            <a:ext cx="67818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>
              <a:lnSpc>
                <a:spcPct val="100000"/>
              </a:lnSpc>
              <a:spcBef>
                <a:spcPct val="20000"/>
              </a:spcBef>
            </a:pPr>
            <a:r>
              <a:rPr lang="en-US" sz="2000">
                <a:solidFill>
                  <a:schemeClr val="bg1"/>
                </a:solidFill>
                <a:cs typeface="Times New Roman" pitchFamily="18" charset="0"/>
              </a:rPr>
              <a:t>Emeril:</a:t>
            </a:r>
          </a:p>
          <a:p>
            <a:pPr marL="457200" indent="-457200">
              <a:lnSpc>
                <a:spcPct val="100000"/>
              </a:lnSpc>
              <a:spcBef>
                <a:spcPct val="20000"/>
              </a:spcBef>
            </a:pPr>
            <a:r>
              <a:rPr lang="en-US" sz="1800">
                <a:solidFill>
                  <a:srgbClr val="FFFF00"/>
                </a:solidFill>
                <a:cs typeface="Times New Roman" pitchFamily="18" charset="0"/>
              </a:rPr>
              <a:t>Loyalty</a:t>
            </a:r>
          </a:p>
          <a:p>
            <a:pPr marL="457200" indent="-457200">
              <a:lnSpc>
                <a:spcPct val="100000"/>
              </a:lnSpc>
              <a:spcBef>
                <a:spcPct val="20000"/>
              </a:spcBef>
            </a:pPr>
            <a:r>
              <a:rPr lang="en-US" sz="1800" b="0">
                <a:solidFill>
                  <a:schemeClr val="bg1"/>
                </a:solidFill>
                <a:cs typeface="Times New Roman" pitchFamily="18" charset="0"/>
              </a:rPr>
              <a:t>	- respecting the people you work with and the team goals</a:t>
            </a:r>
          </a:p>
          <a:p>
            <a:pPr marL="457200" indent="-457200">
              <a:lnSpc>
                <a:spcPct val="100000"/>
              </a:lnSpc>
              <a:spcBef>
                <a:spcPct val="20000"/>
              </a:spcBef>
            </a:pPr>
            <a:r>
              <a:rPr lang="en-US" sz="1800">
                <a:solidFill>
                  <a:srgbClr val="FFFF00"/>
                </a:solidFill>
                <a:cs typeface="Times New Roman" pitchFamily="18" charset="0"/>
              </a:rPr>
              <a:t>Good Character</a:t>
            </a:r>
            <a:r>
              <a:rPr lang="en-US" sz="1800" b="0">
                <a:solidFill>
                  <a:schemeClr val="bg1"/>
                </a:solidFill>
                <a:cs typeface="Times New Roman" pitchFamily="18" charset="0"/>
              </a:rPr>
              <a:t>	</a:t>
            </a:r>
          </a:p>
          <a:p>
            <a:pPr marL="457200" indent="-457200">
              <a:lnSpc>
                <a:spcPct val="100000"/>
              </a:lnSpc>
              <a:spcBef>
                <a:spcPct val="20000"/>
              </a:spcBef>
            </a:pPr>
            <a:r>
              <a:rPr lang="en-US" sz="1800" b="0">
                <a:solidFill>
                  <a:schemeClr val="bg1"/>
                </a:solidFill>
                <a:cs typeface="Times New Roman" pitchFamily="18" charset="0"/>
              </a:rPr>
              <a:t>	- having a desirable set of beliefs and values</a:t>
            </a:r>
          </a:p>
          <a:p>
            <a:pPr marL="457200" indent="-457200">
              <a:lnSpc>
                <a:spcPct val="100000"/>
              </a:lnSpc>
              <a:spcBef>
                <a:spcPct val="20000"/>
              </a:spcBef>
            </a:pPr>
            <a:r>
              <a:rPr lang="en-US" sz="1800">
                <a:solidFill>
                  <a:srgbClr val="FFFF00"/>
                </a:solidFill>
                <a:cs typeface="Times New Roman" pitchFamily="18" charset="0"/>
              </a:rPr>
              <a:t>Hardworking</a:t>
            </a:r>
            <a:r>
              <a:rPr lang="en-US" sz="1800" b="0">
                <a:solidFill>
                  <a:srgbClr val="FFFF00"/>
                </a:solidFill>
                <a:cs typeface="Times New Roman" pitchFamily="18" charset="0"/>
              </a:rPr>
              <a:t>	</a:t>
            </a:r>
          </a:p>
          <a:p>
            <a:pPr marL="457200" indent="-457200">
              <a:lnSpc>
                <a:spcPct val="100000"/>
              </a:lnSpc>
              <a:spcBef>
                <a:spcPct val="20000"/>
              </a:spcBef>
            </a:pPr>
            <a:r>
              <a:rPr lang="en-US" sz="1800" b="0">
                <a:solidFill>
                  <a:schemeClr val="bg1"/>
                </a:solidFill>
                <a:cs typeface="Times New Roman" pitchFamily="18" charset="0"/>
              </a:rPr>
              <a:t>	- willing and able to complete a job at a quality level</a:t>
            </a:r>
          </a:p>
          <a:p>
            <a:pPr marL="457200" indent="-457200">
              <a:lnSpc>
                <a:spcPct val="100000"/>
              </a:lnSpc>
              <a:spcBef>
                <a:spcPct val="20000"/>
              </a:spcBef>
            </a:pPr>
            <a:r>
              <a:rPr lang="en-US" sz="1800">
                <a:solidFill>
                  <a:srgbClr val="FFFF00"/>
                </a:solidFill>
                <a:cs typeface="Times New Roman" pitchFamily="18" charset="0"/>
              </a:rPr>
              <a:t>Good Attitude</a:t>
            </a:r>
            <a:r>
              <a:rPr lang="en-US" sz="1800" b="0">
                <a:solidFill>
                  <a:srgbClr val="FFFF00"/>
                </a:solidFill>
                <a:cs typeface="Times New Roman" pitchFamily="18" charset="0"/>
              </a:rPr>
              <a:t>	</a:t>
            </a:r>
          </a:p>
          <a:p>
            <a:pPr marL="457200" indent="-457200">
              <a:lnSpc>
                <a:spcPct val="100000"/>
              </a:lnSpc>
              <a:spcBef>
                <a:spcPct val="20000"/>
              </a:spcBef>
            </a:pPr>
            <a:r>
              <a:rPr lang="en-US" sz="1800" b="0">
                <a:solidFill>
                  <a:schemeClr val="bg1"/>
                </a:solidFill>
                <a:cs typeface="Times New Roman" pitchFamily="18" charset="0"/>
              </a:rPr>
              <a:t>	- focuses toward team success</a:t>
            </a:r>
            <a:endParaRPr lang="en-US" sz="2000" b="0">
              <a:solidFill>
                <a:schemeClr val="bg1"/>
              </a:solidFill>
              <a:cs typeface="Times New Roman" pitchFamily="18" charset="0"/>
            </a:endParaRPr>
          </a:p>
        </p:txBody>
      </p:sp>
      <p:pic>
        <p:nvPicPr>
          <p:cNvPr id="84998" name="Picture 6" descr="MCj0436276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77200" y="990600"/>
            <a:ext cx="914400" cy="1066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</a:rPr>
              <a:t>®</a:t>
            </a:r>
          </a:p>
          <a:p>
            <a:endParaRPr lang="en-US">
              <a:latin typeface="Times New Roman" pitchFamily="18" charset="0"/>
            </a:endParaRPr>
          </a:p>
        </p:txBody>
      </p:sp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52400"/>
            <a:ext cx="7620000" cy="1524000"/>
          </a:xfrm>
          <a:noFill/>
          <a:ln/>
        </p:spPr>
        <p:txBody>
          <a:bodyPr/>
          <a:lstStyle/>
          <a:p>
            <a:pPr algn="ctr"/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Ingredients that are Needed for the Awesome Cookie </a:t>
            </a:r>
          </a:p>
        </p:txBody>
      </p:sp>
      <p:sp>
        <p:nvSpPr>
          <p:cNvPr id="89091" name="Text Box 3"/>
          <p:cNvSpPr txBox="1">
            <a:spLocks noChangeArrowheads="1"/>
          </p:cNvSpPr>
          <p:nvPr/>
        </p:nvSpPr>
        <p:spPr bwMode="auto">
          <a:xfrm>
            <a:off x="228600" y="61722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en-US" sz="1200">
                <a:solidFill>
                  <a:srgbClr val="000000"/>
                </a:solidFill>
              </a:rPr>
              <a:t>Objective 2</a:t>
            </a:r>
          </a:p>
          <a:p>
            <a:pPr>
              <a:lnSpc>
                <a:spcPct val="100000"/>
              </a:lnSpc>
            </a:pPr>
            <a:r>
              <a:rPr lang="en-US" sz="1200">
                <a:solidFill>
                  <a:srgbClr val="000000"/>
                </a:solidFill>
              </a:rPr>
              <a:t>HS 69 TM B2 </a:t>
            </a:r>
          </a:p>
        </p:txBody>
      </p:sp>
      <p:sp>
        <p:nvSpPr>
          <p:cNvPr id="89092" name="Rectangle 4"/>
          <p:cNvSpPr>
            <a:spLocks noChangeArrowheads="1"/>
          </p:cNvSpPr>
          <p:nvPr/>
        </p:nvSpPr>
        <p:spPr bwMode="auto">
          <a:xfrm>
            <a:off x="2057400" y="1828800"/>
            <a:ext cx="6477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>
              <a:lnSpc>
                <a:spcPct val="100000"/>
              </a:lnSpc>
              <a:spcBef>
                <a:spcPct val="20000"/>
              </a:spcBef>
            </a:pPr>
            <a:r>
              <a:rPr lang="en-US" sz="2800" b="0">
                <a:solidFill>
                  <a:schemeClr val="bg1"/>
                </a:solidFill>
                <a:cs typeface="Times New Roman" pitchFamily="18" charset="0"/>
              </a:rPr>
              <a:t>A leader should look for the following qualities in their team members: </a:t>
            </a:r>
          </a:p>
        </p:txBody>
      </p:sp>
      <p:sp>
        <p:nvSpPr>
          <p:cNvPr id="89093" name="Rectangle 5"/>
          <p:cNvSpPr>
            <a:spLocks noChangeArrowheads="1"/>
          </p:cNvSpPr>
          <p:nvPr/>
        </p:nvSpPr>
        <p:spPr bwMode="auto">
          <a:xfrm>
            <a:off x="2057400" y="2971800"/>
            <a:ext cx="67818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>
              <a:lnSpc>
                <a:spcPct val="100000"/>
              </a:lnSpc>
              <a:spcBef>
                <a:spcPct val="20000"/>
              </a:spcBef>
            </a:pPr>
            <a:r>
              <a:rPr lang="en-US" sz="2000">
                <a:solidFill>
                  <a:schemeClr val="bg1"/>
                </a:solidFill>
                <a:cs typeface="Times New Roman" pitchFamily="18" charset="0"/>
              </a:rPr>
              <a:t>Wolfgang: </a:t>
            </a:r>
          </a:p>
          <a:p>
            <a:pPr marL="457200" indent="-457200">
              <a:lnSpc>
                <a:spcPct val="100000"/>
              </a:lnSpc>
              <a:spcBef>
                <a:spcPct val="20000"/>
              </a:spcBef>
            </a:pPr>
            <a:r>
              <a:rPr lang="en-US" sz="1800">
                <a:solidFill>
                  <a:srgbClr val="FFFF00"/>
                </a:solidFill>
                <a:cs typeface="Times New Roman" pitchFamily="18" charset="0"/>
              </a:rPr>
              <a:t>Ambition</a:t>
            </a:r>
          </a:p>
          <a:p>
            <a:pPr marL="457200" indent="-457200">
              <a:lnSpc>
                <a:spcPct val="100000"/>
              </a:lnSpc>
              <a:spcBef>
                <a:spcPct val="20000"/>
              </a:spcBef>
            </a:pPr>
            <a:r>
              <a:rPr lang="en-US" sz="1800" b="0">
                <a:solidFill>
                  <a:schemeClr val="bg1"/>
                </a:solidFill>
                <a:cs typeface="Times New Roman" pitchFamily="18" charset="0"/>
              </a:rPr>
              <a:t>	- desire to work with the team</a:t>
            </a:r>
          </a:p>
          <a:p>
            <a:pPr marL="457200" indent="-457200">
              <a:lnSpc>
                <a:spcPct val="100000"/>
              </a:lnSpc>
              <a:spcBef>
                <a:spcPct val="20000"/>
              </a:spcBef>
            </a:pPr>
            <a:r>
              <a:rPr lang="en-US" sz="1800">
                <a:solidFill>
                  <a:srgbClr val="FFFF00"/>
                </a:solidFill>
                <a:cs typeface="Times New Roman" pitchFamily="18" charset="0"/>
              </a:rPr>
              <a:t>Dependability</a:t>
            </a:r>
          </a:p>
          <a:p>
            <a:pPr marL="457200" indent="-457200">
              <a:lnSpc>
                <a:spcPct val="100000"/>
              </a:lnSpc>
              <a:spcBef>
                <a:spcPct val="20000"/>
              </a:spcBef>
            </a:pPr>
            <a:r>
              <a:rPr lang="en-US" sz="1800" b="0">
                <a:solidFill>
                  <a:schemeClr val="bg1"/>
                </a:solidFill>
                <a:cs typeface="Times New Roman" pitchFamily="18" charset="0"/>
              </a:rPr>
              <a:t>	- able to be trusted with responsibility</a:t>
            </a:r>
          </a:p>
          <a:p>
            <a:pPr marL="457200" indent="-457200">
              <a:lnSpc>
                <a:spcPct val="100000"/>
              </a:lnSpc>
              <a:spcBef>
                <a:spcPct val="20000"/>
              </a:spcBef>
            </a:pPr>
            <a:r>
              <a:rPr lang="en-US" sz="1800" b="0">
                <a:solidFill>
                  <a:srgbClr val="FFFF00"/>
                </a:solidFill>
                <a:cs typeface="Times New Roman" pitchFamily="18" charset="0"/>
              </a:rPr>
              <a:t> </a:t>
            </a:r>
            <a:r>
              <a:rPr lang="en-US" sz="1800">
                <a:solidFill>
                  <a:srgbClr val="FFFF00"/>
                </a:solidFill>
                <a:cs typeface="Times New Roman" pitchFamily="18" charset="0"/>
              </a:rPr>
              <a:t>Goal Oriented</a:t>
            </a:r>
          </a:p>
          <a:p>
            <a:pPr marL="457200" indent="-457200">
              <a:lnSpc>
                <a:spcPct val="100000"/>
              </a:lnSpc>
              <a:spcBef>
                <a:spcPct val="20000"/>
              </a:spcBef>
            </a:pPr>
            <a:r>
              <a:rPr lang="en-US" sz="1800">
                <a:solidFill>
                  <a:schemeClr val="bg1"/>
                </a:solidFill>
                <a:cs typeface="Times New Roman" pitchFamily="18" charset="0"/>
              </a:rPr>
              <a:t>	- </a:t>
            </a:r>
            <a:r>
              <a:rPr lang="en-US" sz="1800" b="0">
                <a:solidFill>
                  <a:schemeClr val="bg1"/>
                </a:solidFill>
                <a:cs typeface="Times New Roman" pitchFamily="18" charset="0"/>
              </a:rPr>
              <a:t>puts forward resources to accomplish the team's purpose</a:t>
            </a:r>
          </a:p>
          <a:p>
            <a:pPr marL="457200" indent="-457200">
              <a:lnSpc>
                <a:spcPct val="100000"/>
              </a:lnSpc>
              <a:spcBef>
                <a:spcPct val="20000"/>
              </a:spcBef>
            </a:pPr>
            <a:r>
              <a:rPr lang="en-US" sz="1800">
                <a:solidFill>
                  <a:srgbClr val="FFFF00"/>
                </a:solidFill>
                <a:cs typeface="Times New Roman" pitchFamily="18" charset="0"/>
              </a:rPr>
              <a:t>Open Minded</a:t>
            </a:r>
          </a:p>
          <a:p>
            <a:pPr marL="457200" indent="-457200">
              <a:lnSpc>
                <a:spcPct val="100000"/>
              </a:lnSpc>
              <a:spcBef>
                <a:spcPct val="20000"/>
              </a:spcBef>
            </a:pPr>
            <a:r>
              <a:rPr lang="en-US" sz="1800">
                <a:solidFill>
                  <a:schemeClr val="bg1"/>
                </a:solidFill>
                <a:cs typeface="Times New Roman" pitchFamily="18" charset="0"/>
              </a:rPr>
              <a:t>	- </a:t>
            </a:r>
            <a:r>
              <a:rPr lang="en-US" sz="1800" b="0">
                <a:solidFill>
                  <a:schemeClr val="bg1"/>
                </a:solidFill>
                <a:cs typeface="Times New Roman" pitchFamily="18" charset="0"/>
              </a:rPr>
              <a:t>willing to take in new ideas and work with people</a:t>
            </a:r>
            <a:r>
              <a:rPr lang="en-US" sz="2000">
                <a:solidFill>
                  <a:schemeClr val="bg1"/>
                </a:solidFill>
                <a:cs typeface="Times New Roman" pitchFamily="18" charset="0"/>
              </a:rPr>
              <a:t> </a:t>
            </a:r>
          </a:p>
        </p:txBody>
      </p:sp>
      <p:pic>
        <p:nvPicPr>
          <p:cNvPr id="89094" name="Picture 6" descr="MCj0436276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43800" y="3124200"/>
            <a:ext cx="914400" cy="1066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</a:rPr>
              <a:t>®</a:t>
            </a:r>
          </a:p>
          <a:p>
            <a:endParaRPr lang="en-US">
              <a:latin typeface="Times New Roman" pitchFamily="18" charset="0"/>
            </a:endParaRPr>
          </a:p>
        </p:txBody>
      </p:sp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609600"/>
            <a:ext cx="7772400" cy="914400"/>
          </a:xfrm>
          <a:noFill/>
          <a:ln/>
        </p:spPr>
        <p:txBody>
          <a:bodyPr/>
          <a:lstStyle/>
          <a:p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Roles</a:t>
            </a:r>
            <a:r>
              <a:rPr lang="en-US">
                <a:solidFill>
                  <a:srgbClr val="FF0000"/>
                </a:solidFill>
                <a:cs typeface="Times New Roman" pitchFamily="18" charset="0"/>
              </a:rPr>
              <a:t> of a </a:t>
            </a:r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Leader</a:t>
            </a:r>
            <a:r>
              <a:rPr lang="en-US">
                <a:solidFill>
                  <a:srgbClr val="FF0000"/>
                </a:solidFill>
                <a:cs typeface="Times New Roman" pitchFamily="18" charset="0"/>
              </a:rPr>
              <a:t> within a Team</a:t>
            </a:r>
            <a:r>
              <a:rPr lang="en-US">
                <a:cs typeface="Times New Roman" pitchFamily="18" charset="0"/>
              </a:rPr>
              <a:t> </a:t>
            </a:r>
          </a:p>
        </p:txBody>
      </p:sp>
      <p:sp>
        <p:nvSpPr>
          <p:cNvPr id="76803" name="Text Box 3"/>
          <p:cNvSpPr txBox="1">
            <a:spLocks noChangeArrowheads="1"/>
          </p:cNvSpPr>
          <p:nvPr/>
        </p:nvSpPr>
        <p:spPr bwMode="auto">
          <a:xfrm>
            <a:off x="228600" y="61722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en-US" sz="1200">
                <a:solidFill>
                  <a:srgbClr val="000000"/>
                </a:solidFill>
              </a:rPr>
              <a:t>Objective 1</a:t>
            </a:r>
          </a:p>
          <a:p>
            <a:pPr>
              <a:lnSpc>
                <a:spcPct val="100000"/>
              </a:lnSpc>
            </a:pPr>
            <a:r>
              <a:rPr lang="en-US" sz="1200">
                <a:solidFill>
                  <a:srgbClr val="000000"/>
                </a:solidFill>
              </a:rPr>
              <a:t>HS 69 TM A1 </a:t>
            </a:r>
          </a:p>
        </p:txBody>
      </p:sp>
      <p:sp>
        <p:nvSpPr>
          <p:cNvPr id="76804" name="Rectangle 4"/>
          <p:cNvSpPr>
            <a:spLocks noChangeArrowheads="1"/>
          </p:cNvSpPr>
          <p:nvPr/>
        </p:nvSpPr>
        <p:spPr bwMode="auto">
          <a:xfrm>
            <a:off x="2057400" y="2743200"/>
            <a:ext cx="64770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>
              <a:lnSpc>
                <a:spcPct val="100000"/>
              </a:lnSpc>
              <a:spcBef>
                <a:spcPct val="20000"/>
              </a:spcBef>
              <a:buFontTx/>
              <a:buAutoNum type="arabicPeriod"/>
            </a:pPr>
            <a:r>
              <a:rPr lang="en-US" sz="2800">
                <a:solidFill>
                  <a:srgbClr val="FFFF00"/>
                </a:solidFill>
                <a:cs typeface="Times New Roman" pitchFamily="18" charset="0"/>
              </a:rPr>
              <a:t>Listener:</a:t>
            </a:r>
            <a:r>
              <a:rPr lang="en-US" sz="2800">
                <a:solidFill>
                  <a:schemeClr val="bg1"/>
                </a:solidFill>
                <a:cs typeface="Times New Roman" pitchFamily="18" charset="0"/>
              </a:rPr>
              <a:t> </a:t>
            </a:r>
            <a:r>
              <a:rPr lang="en-US" sz="2800" b="0">
                <a:solidFill>
                  <a:schemeClr val="bg1"/>
                </a:solidFill>
                <a:cs typeface="Times New Roman" pitchFamily="18" charset="0"/>
              </a:rPr>
              <a:t>willing to listen and not always talk</a:t>
            </a:r>
            <a:r>
              <a:rPr lang="en-US" sz="2800">
                <a:solidFill>
                  <a:schemeClr val="bg1"/>
                </a:solidFill>
                <a:cs typeface="Times New Roman" pitchFamily="18" charset="0"/>
              </a:rPr>
              <a:t> </a:t>
            </a:r>
            <a:endParaRPr lang="en-US" sz="2800">
              <a:solidFill>
                <a:schemeClr val="bg1"/>
              </a:solidFill>
            </a:endParaRPr>
          </a:p>
          <a:p>
            <a:pPr marL="914400" lvl="1" indent="-457200">
              <a:lnSpc>
                <a:spcPct val="100000"/>
              </a:lnSpc>
              <a:spcBef>
                <a:spcPct val="50000"/>
              </a:spcBef>
            </a:pPr>
            <a:endParaRPr lang="en-US" sz="2800">
              <a:solidFill>
                <a:schemeClr val="bg1"/>
              </a:solidFill>
            </a:endParaRPr>
          </a:p>
          <a:p>
            <a:pPr marL="457200" indent="-457200">
              <a:lnSpc>
                <a:spcPct val="100000"/>
              </a:lnSpc>
              <a:spcBef>
                <a:spcPct val="20000"/>
              </a:spcBef>
            </a:pPr>
            <a:endParaRPr lang="en-US" sz="280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</a:rPr>
              <a:t>®</a:t>
            </a:r>
          </a:p>
          <a:p>
            <a:endParaRPr lang="en-US">
              <a:latin typeface="Times New Roman" pitchFamily="18" charset="0"/>
            </a:endParaRPr>
          </a:p>
        </p:txBody>
      </p:sp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381000"/>
            <a:ext cx="7620000" cy="1524000"/>
          </a:xfrm>
          <a:noFill/>
          <a:ln/>
        </p:spPr>
        <p:txBody>
          <a:bodyPr/>
          <a:lstStyle/>
          <a:p>
            <a:pPr algn="ctr"/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Roles of a Leader within a Team</a:t>
            </a:r>
          </a:p>
        </p:txBody>
      </p:sp>
      <p:sp>
        <p:nvSpPr>
          <p:cNvPr id="77827" name="Text Box 3"/>
          <p:cNvSpPr txBox="1">
            <a:spLocks noChangeArrowheads="1"/>
          </p:cNvSpPr>
          <p:nvPr/>
        </p:nvSpPr>
        <p:spPr bwMode="auto">
          <a:xfrm>
            <a:off x="228600" y="61722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en-US" sz="1200">
                <a:solidFill>
                  <a:srgbClr val="000000"/>
                </a:solidFill>
              </a:rPr>
              <a:t>Objective 1</a:t>
            </a:r>
          </a:p>
          <a:p>
            <a:pPr>
              <a:lnSpc>
                <a:spcPct val="100000"/>
              </a:lnSpc>
            </a:pPr>
            <a:r>
              <a:rPr lang="en-US" sz="1200">
                <a:solidFill>
                  <a:srgbClr val="000000"/>
                </a:solidFill>
              </a:rPr>
              <a:t>HS 69 TM A2 </a:t>
            </a:r>
          </a:p>
        </p:txBody>
      </p:sp>
      <p:sp>
        <p:nvSpPr>
          <p:cNvPr id="77828" name="Rectangle 4"/>
          <p:cNvSpPr>
            <a:spLocks noChangeArrowheads="1"/>
          </p:cNvSpPr>
          <p:nvPr/>
        </p:nvSpPr>
        <p:spPr bwMode="auto">
          <a:xfrm>
            <a:off x="2209800" y="2971800"/>
            <a:ext cx="64770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>
              <a:lnSpc>
                <a:spcPct val="100000"/>
              </a:lnSpc>
              <a:spcBef>
                <a:spcPct val="20000"/>
              </a:spcBef>
              <a:buFontTx/>
              <a:buAutoNum type="arabicPeriod" startAt="2"/>
            </a:pPr>
            <a:r>
              <a:rPr lang="en-US" sz="2800">
                <a:solidFill>
                  <a:srgbClr val="FFFF00"/>
                </a:solidFill>
                <a:cs typeface="Times New Roman" pitchFamily="18" charset="0"/>
              </a:rPr>
              <a:t>Motivator:</a:t>
            </a:r>
            <a:r>
              <a:rPr lang="en-US" sz="2800" b="0">
                <a:solidFill>
                  <a:schemeClr val="bg1"/>
                </a:solidFill>
                <a:cs typeface="Times New Roman" pitchFamily="18" charset="0"/>
              </a:rPr>
              <a:t> able to be the catalyst and get the team going </a:t>
            </a:r>
            <a:endParaRPr lang="en-US" sz="2800" b="0">
              <a:solidFill>
                <a:schemeClr val="bg1"/>
              </a:solidFill>
            </a:endParaRPr>
          </a:p>
          <a:p>
            <a:pPr marL="914400" lvl="1" indent="-457200">
              <a:lnSpc>
                <a:spcPct val="100000"/>
              </a:lnSpc>
              <a:spcBef>
                <a:spcPct val="50000"/>
              </a:spcBef>
            </a:pPr>
            <a:endParaRPr lang="en-US" sz="3200">
              <a:solidFill>
                <a:schemeClr val="bg1"/>
              </a:solidFill>
            </a:endParaRPr>
          </a:p>
          <a:p>
            <a:pPr marL="457200" indent="-457200">
              <a:lnSpc>
                <a:spcPct val="100000"/>
              </a:lnSpc>
              <a:spcBef>
                <a:spcPct val="20000"/>
              </a:spcBef>
            </a:pPr>
            <a:endParaRPr lang="en-US" sz="2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</a:rPr>
              <a:t>®</a:t>
            </a:r>
          </a:p>
          <a:p>
            <a:endParaRPr lang="en-US">
              <a:latin typeface="Times New Roman" pitchFamily="18" charset="0"/>
            </a:endParaRPr>
          </a:p>
        </p:txBody>
      </p:sp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381000"/>
            <a:ext cx="7620000" cy="1524000"/>
          </a:xfrm>
          <a:noFill/>
          <a:ln/>
        </p:spPr>
        <p:txBody>
          <a:bodyPr/>
          <a:lstStyle/>
          <a:p>
            <a:pPr algn="ctr"/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Roles of a Leader within a Team</a:t>
            </a:r>
          </a:p>
        </p:txBody>
      </p:sp>
      <p:sp>
        <p:nvSpPr>
          <p:cNvPr id="78851" name="Text Box 3"/>
          <p:cNvSpPr txBox="1">
            <a:spLocks noChangeArrowheads="1"/>
          </p:cNvSpPr>
          <p:nvPr/>
        </p:nvSpPr>
        <p:spPr bwMode="auto">
          <a:xfrm>
            <a:off x="228600" y="6248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200">
                <a:solidFill>
                  <a:srgbClr val="000000"/>
                </a:solidFill>
              </a:rPr>
              <a:t>Objective 1</a:t>
            </a:r>
          </a:p>
          <a:p>
            <a:pPr>
              <a:lnSpc>
                <a:spcPct val="100000"/>
              </a:lnSpc>
            </a:pPr>
            <a:r>
              <a:rPr lang="en-US" sz="1200">
                <a:solidFill>
                  <a:srgbClr val="000000"/>
                </a:solidFill>
              </a:rPr>
              <a:t>HS 69 TM A3 </a:t>
            </a:r>
          </a:p>
        </p:txBody>
      </p:sp>
      <p:sp>
        <p:nvSpPr>
          <p:cNvPr id="78852" name="Rectangle 4"/>
          <p:cNvSpPr>
            <a:spLocks noChangeArrowheads="1"/>
          </p:cNvSpPr>
          <p:nvPr/>
        </p:nvSpPr>
        <p:spPr bwMode="auto">
          <a:xfrm>
            <a:off x="2133600" y="2895600"/>
            <a:ext cx="64770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>
              <a:lnSpc>
                <a:spcPct val="100000"/>
              </a:lnSpc>
              <a:spcBef>
                <a:spcPct val="20000"/>
              </a:spcBef>
              <a:buFontTx/>
              <a:buAutoNum type="arabicPeriod" startAt="3"/>
            </a:pPr>
            <a:r>
              <a:rPr lang="en-US" sz="2800">
                <a:solidFill>
                  <a:srgbClr val="FFFF00"/>
                </a:solidFill>
                <a:cs typeface="Times New Roman" pitchFamily="18" charset="0"/>
              </a:rPr>
              <a:t>Chemist</a:t>
            </a:r>
            <a:r>
              <a:rPr lang="en-US" sz="2800">
                <a:solidFill>
                  <a:schemeClr val="bg1"/>
                </a:solidFill>
                <a:cs typeface="Times New Roman" pitchFamily="18" charset="0"/>
              </a:rPr>
              <a:t>:</a:t>
            </a:r>
            <a:r>
              <a:rPr lang="en-US" sz="2800" b="0">
                <a:solidFill>
                  <a:schemeClr val="bg1"/>
                </a:solidFill>
                <a:cs typeface="Times New Roman" pitchFamily="18" charset="0"/>
              </a:rPr>
              <a:t> builds chemistry, harmony, and trust in the team </a:t>
            </a:r>
            <a:endParaRPr lang="en-US" sz="2800" b="0">
              <a:solidFill>
                <a:schemeClr val="bg1"/>
              </a:solidFill>
            </a:endParaRPr>
          </a:p>
          <a:p>
            <a:pPr marL="914400" lvl="1" indent="-457200">
              <a:lnSpc>
                <a:spcPct val="100000"/>
              </a:lnSpc>
              <a:spcBef>
                <a:spcPct val="50000"/>
              </a:spcBef>
              <a:buFontTx/>
              <a:buAutoNum type="arabicPeriod" startAt="3"/>
            </a:pPr>
            <a:endParaRPr lang="en-US" sz="3200">
              <a:solidFill>
                <a:schemeClr val="bg1"/>
              </a:solidFill>
            </a:endParaRPr>
          </a:p>
          <a:p>
            <a:pPr marL="457200" indent="-457200">
              <a:lnSpc>
                <a:spcPct val="100000"/>
              </a:lnSpc>
              <a:spcBef>
                <a:spcPct val="20000"/>
              </a:spcBef>
            </a:pPr>
            <a:endParaRPr lang="en-US" sz="280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</a:rPr>
              <a:t>®</a:t>
            </a:r>
          </a:p>
          <a:p>
            <a:endParaRPr lang="en-US">
              <a:latin typeface="Times New Roman" pitchFamily="18" charset="0"/>
            </a:endParaRPr>
          </a:p>
        </p:txBody>
      </p:sp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381000"/>
            <a:ext cx="7620000" cy="1524000"/>
          </a:xfrm>
          <a:noFill/>
          <a:ln/>
        </p:spPr>
        <p:txBody>
          <a:bodyPr/>
          <a:lstStyle/>
          <a:p>
            <a:pPr algn="ctr"/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Roles of a Leader within a Team</a:t>
            </a:r>
          </a:p>
        </p:txBody>
      </p:sp>
      <p:sp>
        <p:nvSpPr>
          <p:cNvPr id="79875" name="Text Box 3"/>
          <p:cNvSpPr txBox="1">
            <a:spLocks noChangeArrowheads="1"/>
          </p:cNvSpPr>
          <p:nvPr/>
        </p:nvSpPr>
        <p:spPr bwMode="auto">
          <a:xfrm>
            <a:off x="228600" y="6248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en-US" sz="1200">
                <a:solidFill>
                  <a:srgbClr val="000000"/>
                </a:solidFill>
              </a:rPr>
              <a:t>Objective 1</a:t>
            </a:r>
          </a:p>
          <a:p>
            <a:pPr>
              <a:lnSpc>
                <a:spcPct val="100000"/>
              </a:lnSpc>
            </a:pPr>
            <a:r>
              <a:rPr lang="en-US" sz="1200">
                <a:solidFill>
                  <a:srgbClr val="000000"/>
                </a:solidFill>
              </a:rPr>
              <a:t>HS 69 TM A4 </a:t>
            </a:r>
          </a:p>
        </p:txBody>
      </p:sp>
      <p:sp>
        <p:nvSpPr>
          <p:cNvPr id="79876" name="Rectangle 4"/>
          <p:cNvSpPr>
            <a:spLocks noChangeArrowheads="1"/>
          </p:cNvSpPr>
          <p:nvPr/>
        </p:nvSpPr>
        <p:spPr bwMode="auto">
          <a:xfrm>
            <a:off x="1981200" y="2819400"/>
            <a:ext cx="6477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>
              <a:lnSpc>
                <a:spcPct val="100000"/>
              </a:lnSpc>
              <a:spcBef>
                <a:spcPct val="20000"/>
              </a:spcBef>
              <a:buFontTx/>
              <a:buAutoNum type="arabicPeriod" startAt="4"/>
            </a:pPr>
            <a:r>
              <a:rPr lang="en-US" sz="2800">
                <a:solidFill>
                  <a:srgbClr val="FFFF00"/>
                </a:solidFill>
                <a:cs typeface="Times New Roman" pitchFamily="18" charset="0"/>
              </a:rPr>
              <a:t>Educator:</a:t>
            </a:r>
            <a:r>
              <a:rPr lang="en-US" sz="2800" b="0">
                <a:solidFill>
                  <a:schemeClr val="bg1"/>
                </a:solidFill>
                <a:cs typeface="Times New Roman" pitchFamily="18" charset="0"/>
              </a:rPr>
              <a:t> provides information and strives to build themselves and team members </a:t>
            </a:r>
            <a:endParaRPr lang="en-US" sz="3200" b="0">
              <a:solidFill>
                <a:schemeClr val="bg1"/>
              </a:solidFill>
            </a:endParaRPr>
          </a:p>
          <a:p>
            <a:pPr marL="457200" indent="-457200">
              <a:lnSpc>
                <a:spcPct val="100000"/>
              </a:lnSpc>
              <a:spcBef>
                <a:spcPct val="20000"/>
              </a:spcBef>
            </a:pPr>
            <a:endParaRPr lang="en-US" sz="280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</a:rPr>
              <a:t>®</a:t>
            </a:r>
          </a:p>
          <a:p>
            <a:endParaRPr lang="en-US">
              <a:latin typeface="Times New Roman" pitchFamily="18" charset="0"/>
            </a:endParaRPr>
          </a:p>
        </p:txBody>
      </p:sp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381000"/>
            <a:ext cx="7620000" cy="1524000"/>
          </a:xfrm>
          <a:noFill/>
          <a:ln/>
        </p:spPr>
        <p:txBody>
          <a:bodyPr/>
          <a:lstStyle/>
          <a:p>
            <a:pPr algn="ctr"/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Roles of a Leader within a Team</a:t>
            </a:r>
          </a:p>
        </p:txBody>
      </p:sp>
      <p:sp>
        <p:nvSpPr>
          <p:cNvPr id="80899" name="Text Box 3"/>
          <p:cNvSpPr txBox="1">
            <a:spLocks noChangeArrowheads="1"/>
          </p:cNvSpPr>
          <p:nvPr/>
        </p:nvSpPr>
        <p:spPr bwMode="auto">
          <a:xfrm>
            <a:off x="228600" y="61722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en-US" sz="1200">
                <a:solidFill>
                  <a:srgbClr val="000000"/>
                </a:solidFill>
              </a:rPr>
              <a:t>Objective 1</a:t>
            </a:r>
          </a:p>
          <a:p>
            <a:pPr>
              <a:lnSpc>
                <a:spcPct val="100000"/>
              </a:lnSpc>
            </a:pPr>
            <a:r>
              <a:rPr lang="en-US" sz="1200">
                <a:solidFill>
                  <a:srgbClr val="000000"/>
                </a:solidFill>
              </a:rPr>
              <a:t>HS 69 TM A5 </a:t>
            </a:r>
          </a:p>
        </p:txBody>
      </p:sp>
      <p:sp>
        <p:nvSpPr>
          <p:cNvPr id="80900" name="Rectangle 4"/>
          <p:cNvSpPr>
            <a:spLocks noChangeArrowheads="1"/>
          </p:cNvSpPr>
          <p:nvPr/>
        </p:nvSpPr>
        <p:spPr bwMode="auto">
          <a:xfrm>
            <a:off x="2057400" y="2667000"/>
            <a:ext cx="64770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>
              <a:lnSpc>
                <a:spcPct val="100000"/>
              </a:lnSpc>
              <a:spcBef>
                <a:spcPct val="20000"/>
              </a:spcBef>
              <a:buFontTx/>
              <a:buAutoNum type="arabicPeriod" startAt="5"/>
            </a:pPr>
            <a:r>
              <a:rPr lang="en-US" sz="2800">
                <a:solidFill>
                  <a:srgbClr val="FFFF00"/>
                </a:solidFill>
                <a:cs typeface="Times New Roman" pitchFamily="18" charset="0"/>
              </a:rPr>
              <a:t>Responsibility Taker:</a:t>
            </a:r>
            <a:r>
              <a:rPr lang="en-US" sz="2800" b="0">
                <a:solidFill>
                  <a:schemeClr val="bg1"/>
                </a:solidFill>
                <a:cs typeface="Times New Roman" pitchFamily="18" charset="0"/>
              </a:rPr>
              <a:t> willing to shoulder responsibility for the team</a:t>
            </a:r>
            <a:r>
              <a:rPr lang="en-US" sz="3200" b="0">
                <a:solidFill>
                  <a:schemeClr val="bg1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</a:rPr>
              <a:t>®</a:t>
            </a:r>
          </a:p>
          <a:p>
            <a:endParaRPr lang="en-US">
              <a:latin typeface="Times New Roman" pitchFamily="18" charset="0"/>
            </a:endParaRPr>
          </a:p>
        </p:txBody>
      </p:sp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381000"/>
            <a:ext cx="7620000" cy="1524000"/>
          </a:xfrm>
          <a:noFill/>
          <a:ln/>
        </p:spPr>
        <p:txBody>
          <a:bodyPr/>
          <a:lstStyle/>
          <a:p>
            <a:pPr algn="ctr"/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Roles of a Leader within a Team</a:t>
            </a:r>
          </a:p>
        </p:txBody>
      </p:sp>
      <p:sp>
        <p:nvSpPr>
          <p:cNvPr id="81923" name="Text Box 3"/>
          <p:cNvSpPr txBox="1">
            <a:spLocks noChangeArrowheads="1"/>
          </p:cNvSpPr>
          <p:nvPr/>
        </p:nvSpPr>
        <p:spPr bwMode="auto">
          <a:xfrm>
            <a:off x="228600" y="6248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en-US" sz="1200">
                <a:solidFill>
                  <a:srgbClr val="000000"/>
                </a:solidFill>
              </a:rPr>
              <a:t>Objective 1</a:t>
            </a:r>
          </a:p>
          <a:p>
            <a:pPr>
              <a:lnSpc>
                <a:spcPct val="100000"/>
              </a:lnSpc>
            </a:pPr>
            <a:r>
              <a:rPr lang="en-US" sz="1200">
                <a:solidFill>
                  <a:srgbClr val="000000"/>
                </a:solidFill>
              </a:rPr>
              <a:t>HS 69 TM A6 </a:t>
            </a:r>
          </a:p>
        </p:txBody>
      </p:sp>
      <p:sp>
        <p:nvSpPr>
          <p:cNvPr id="81924" name="Rectangle 4"/>
          <p:cNvSpPr>
            <a:spLocks noChangeArrowheads="1"/>
          </p:cNvSpPr>
          <p:nvPr/>
        </p:nvSpPr>
        <p:spPr bwMode="auto">
          <a:xfrm>
            <a:off x="1981200" y="2971800"/>
            <a:ext cx="64770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>
              <a:lnSpc>
                <a:spcPct val="100000"/>
              </a:lnSpc>
              <a:spcBef>
                <a:spcPct val="20000"/>
              </a:spcBef>
              <a:buFontTx/>
              <a:buAutoNum type="arabicPeriod" startAt="6"/>
            </a:pPr>
            <a:r>
              <a:rPr lang="en-US" sz="2800">
                <a:solidFill>
                  <a:srgbClr val="FFFF00"/>
                </a:solidFill>
                <a:cs typeface="Times New Roman" pitchFamily="18" charset="0"/>
              </a:rPr>
              <a:t>Facilitator:</a:t>
            </a:r>
            <a:r>
              <a:rPr lang="en-US" sz="2800" b="0">
                <a:solidFill>
                  <a:schemeClr val="bg1"/>
                </a:solidFill>
                <a:cs typeface="Times New Roman" pitchFamily="18" charset="0"/>
              </a:rPr>
              <a:t> opens up communication lines between team members </a:t>
            </a:r>
            <a:endParaRPr lang="en-US" sz="3200" b="0">
              <a:solidFill>
                <a:schemeClr val="bg1"/>
              </a:solidFill>
            </a:endParaRPr>
          </a:p>
          <a:p>
            <a:pPr marL="457200" indent="-457200">
              <a:lnSpc>
                <a:spcPct val="100000"/>
              </a:lnSpc>
              <a:spcBef>
                <a:spcPct val="20000"/>
              </a:spcBef>
            </a:pPr>
            <a:endParaRPr lang="en-US" sz="280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</a:rPr>
              <a:t>®</a:t>
            </a:r>
          </a:p>
          <a:p>
            <a:endParaRPr lang="en-US">
              <a:latin typeface="Times New Roman" pitchFamily="18" charset="0"/>
            </a:endParaRPr>
          </a:p>
        </p:txBody>
      </p:sp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381000"/>
            <a:ext cx="7620000" cy="1524000"/>
          </a:xfrm>
          <a:noFill/>
          <a:ln/>
        </p:spPr>
        <p:txBody>
          <a:bodyPr/>
          <a:lstStyle/>
          <a:p>
            <a:pPr algn="ctr"/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Roles of a Leader within a Team</a:t>
            </a:r>
          </a:p>
        </p:txBody>
      </p:sp>
      <p:sp>
        <p:nvSpPr>
          <p:cNvPr id="82947" name="Text Box 3"/>
          <p:cNvSpPr txBox="1">
            <a:spLocks noChangeArrowheads="1"/>
          </p:cNvSpPr>
          <p:nvPr/>
        </p:nvSpPr>
        <p:spPr bwMode="auto">
          <a:xfrm>
            <a:off x="228600" y="61722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en-US" sz="1200">
                <a:solidFill>
                  <a:srgbClr val="000000"/>
                </a:solidFill>
              </a:rPr>
              <a:t>Objective 1</a:t>
            </a:r>
          </a:p>
          <a:p>
            <a:pPr>
              <a:lnSpc>
                <a:spcPct val="100000"/>
              </a:lnSpc>
            </a:pPr>
            <a:r>
              <a:rPr lang="en-US" sz="1200">
                <a:solidFill>
                  <a:srgbClr val="000000"/>
                </a:solidFill>
              </a:rPr>
              <a:t>HS 69 TM A7 </a:t>
            </a:r>
          </a:p>
        </p:txBody>
      </p:sp>
      <p:sp>
        <p:nvSpPr>
          <p:cNvPr id="82948" name="Rectangle 4"/>
          <p:cNvSpPr>
            <a:spLocks noChangeArrowheads="1"/>
          </p:cNvSpPr>
          <p:nvPr/>
        </p:nvSpPr>
        <p:spPr bwMode="auto">
          <a:xfrm>
            <a:off x="2057400" y="3200400"/>
            <a:ext cx="64770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>
              <a:lnSpc>
                <a:spcPct val="100000"/>
              </a:lnSpc>
              <a:spcBef>
                <a:spcPct val="20000"/>
              </a:spcBef>
              <a:buFontTx/>
              <a:buAutoNum type="arabicPeriod" startAt="7"/>
            </a:pPr>
            <a:r>
              <a:rPr lang="en-US" sz="2800">
                <a:solidFill>
                  <a:srgbClr val="FFFF00"/>
                </a:solidFill>
                <a:cs typeface="Times New Roman" pitchFamily="18" charset="0"/>
              </a:rPr>
              <a:t>Vision Creator:</a:t>
            </a:r>
            <a:r>
              <a:rPr lang="en-US" sz="2800" b="0">
                <a:solidFill>
                  <a:schemeClr val="bg1"/>
                </a:solidFill>
                <a:cs typeface="Times New Roman" pitchFamily="18" charset="0"/>
              </a:rPr>
              <a:t> helps develop and guide the team toward their common purpose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</a:rPr>
              <a:t>®</a:t>
            </a:r>
          </a:p>
          <a:p>
            <a:endParaRPr lang="en-US">
              <a:latin typeface="Times New Roman" pitchFamily="18" charset="0"/>
            </a:endParaRPr>
          </a:p>
        </p:txBody>
      </p:sp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533400"/>
            <a:ext cx="7620000" cy="1371600"/>
          </a:xfrm>
          <a:noFill/>
          <a:ln/>
        </p:spPr>
        <p:txBody>
          <a:bodyPr/>
          <a:lstStyle/>
          <a:p>
            <a:pPr algn="ctr"/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Roles of a Leader within a Team</a:t>
            </a:r>
          </a:p>
        </p:txBody>
      </p:sp>
      <p:sp>
        <p:nvSpPr>
          <p:cNvPr id="83971" name="Text Box 3"/>
          <p:cNvSpPr txBox="1">
            <a:spLocks noChangeArrowheads="1"/>
          </p:cNvSpPr>
          <p:nvPr/>
        </p:nvSpPr>
        <p:spPr bwMode="auto">
          <a:xfrm>
            <a:off x="228600" y="61722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en-US" sz="1200">
                <a:solidFill>
                  <a:srgbClr val="000000"/>
                </a:solidFill>
              </a:rPr>
              <a:t>Objective 1</a:t>
            </a:r>
          </a:p>
          <a:p>
            <a:pPr>
              <a:lnSpc>
                <a:spcPct val="100000"/>
              </a:lnSpc>
            </a:pPr>
            <a:r>
              <a:rPr lang="en-US" sz="1200">
                <a:solidFill>
                  <a:srgbClr val="000000"/>
                </a:solidFill>
              </a:rPr>
              <a:t>HS 69 TM A8 </a:t>
            </a:r>
          </a:p>
        </p:txBody>
      </p:sp>
      <p:sp>
        <p:nvSpPr>
          <p:cNvPr id="83972" name="Rectangle 4"/>
          <p:cNvSpPr>
            <a:spLocks noChangeArrowheads="1"/>
          </p:cNvSpPr>
          <p:nvPr/>
        </p:nvSpPr>
        <p:spPr bwMode="auto">
          <a:xfrm>
            <a:off x="2057400" y="2514600"/>
            <a:ext cx="64770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>
              <a:lnSpc>
                <a:spcPct val="100000"/>
              </a:lnSpc>
              <a:spcBef>
                <a:spcPct val="20000"/>
              </a:spcBef>
              <a:buFontTx/>
              <a:buAutoNum type="arabicPeriod" startAt="8"/>
            </a:pPr>
            <a:r>
              <a:rPr lang="en-US" sz="2800">
                <a:solidFill>
                  <a:srgbClr val="FFFF00"/>
                </a:solidFill>
                <a:cs typeface="Times New Roman" pitchFamily="18" charset="0"/>
              </a:rPr>
              <a:t>Chef:</a:t>
            </a:r>
            <a:r>
              <a:rPr lang="en-US" sz="2800" b="0">
                <a:solidFill>
                  <a:schemeClr val="bg1"/>
                </a:solidFill>
                <a:cs typeface="Times New Roman" pitchFamily="18" charset="0"/>
              </a:rPr>
              <a:t> finds the best people and assembles the best team possible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K Template">
  <a:themeElements>
    <a:clrScheme name="LK Template 1">
      <a:dk1>
        <a:srgbClr val="336699"/>
      </a:dk1>
      <a:lt1>
        <a:srgbClr val="FFFFFF"/>
      </a:lt1>
      <a:dk2>
        <a:srgbClr val="0066FF"/>
      </a:dk2>
      <a:lt2>
        <a:srgbClr val="AFB5D2"/>
      </a:lt2>
      <a:accent1>
        <a:srgbClr val="66CCFF"/>
      </a:accent1>
      <a:accent2>
        <a:srgbClr val="99FFCC"/>
      </a:accent2>
      <a:accent3>
        <a:srgbClr val="FFFFFF"/>
      </a:accent3>
      <a:accent4>
        <a:srgbClr val="2A5682"/>
      </a:accent4>
      <a:accent5>
        <a:srgbClr val="B8E2FF"/>
      </a:accent5>
      <a:accent6>
        <a:srgbClr val="8AE7B9"/>
      </a:accent6>
      <a:hlink>
        <a:srgbClr val="FF99FF"/>
      </a:hlink>
      <a:folHlink>
        <a:srgbClr val="CCCCFF"/>
      </a:folHlink>
    </a:clrScheme>
    <a:fontScheme name="LK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2075" tIns="46038" rIns="92075" bIns="46038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2075" tIns="46038" rIns="92075" bIns="46038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LK Template 1">
        <a:dk1>
          <a:srgbClr val="336699"/>
        </a:dk1>
        <a:lt1>
          <a:srgbClr val="FFFFFF"/>
        </a:lt1>
        <a:dk2>
          <a:srgbClr val="0066FF"/>
        </a:dk2>
        <a:lt2>
          <a:srgbClr val="AFB5D2"/>
        </a:lt2>
        <a:accent1>
          <a:srgbClr val="66CCFF"/>
        </a:accent1>
        <a:accent2>
          <a:srgbClr val="99FFCC"/>
        </a:accent2>
        <a:accent3>
          <a:srgbClr val="FFFFFF"/>
        </a:accent3>
        <a:accent4>
          <a:srgbClr val="2A5682"/>
        </a:accent4>
        <a:accent5>
          <a:srgbClr val="B8E2FF"/>
        </a:accent5>
        <a:accent6>
          <a:srgbClr val="8AE7B9"/>
        </a:accent6>
        <a:hlink>
          <a:srgbClr val="FF99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2">
        <a:dk1>
          <a:srgbClr val="003366"/>
        </a:dk1>
        <a:lt1>
          <a:srgbClr val="CCECFF"/>
        </a:lt1>
        <a:dk2>
          <a:srgbClr val="4B3384"/>
        </a:dk2>
        <a:lt2>
          <a:srgbClr val="849CBB"/>
        </a:lt2>
        <a:accent1>
          <a:srgbClr val="90DBFF"/>
        </a:accent1>
        <a:accent2>
          <a:srgbClr val="99FFCC"/>
        </a:accent2>
        <a:accent3>
          <a:srgbClr val="E2F4FF"/>
        </a:accent3>
        <a:accent4>
          <a:srgbClr val="002A56"/>
        </a:accent4>
        <a:accent5>
          <a:srgbClr val="C6EAFF"/>
        </a:accent5>
        <a:accent6>
          <a:srgbClr val="8AE7B9"/>
        </a:accent6>
        <a:hlink>
          <a:srgbClr val="DFC0FF"/>
        </a:hlink>
        <a:folHlink>
          <a:srgbClr val="6DC5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2B16BE6-69D3-4DA6-B9DD-5773D3546028}">
  <ds:schemaRefs>
    <ds:schemaRef ds:uri="http://www.w3.org/XML/1998/namespace"/>
    <ds:schemaRef ds:uri="http://purl.org/dc/dcmitype/"/>
    <ds:schemaRef ds:uri="http://purl.org/dc/elements/1.1/"/>
    <ds:schemaRef ds:uri="http://purl.org/dc/terms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7d75d6f9-8bd4-4602-97a0-53722360a9f2"/>
  </ds:schemaRefs>
</ds:datastoreItem>
</file>

<file path=customXml/itemProps2.xml><?xml version="1.0" encoding="utf-8"?>
<ds:datastoreItem xmlns:ds="http://schemas.openxmlformats.org/officeDocument/2006/customXml" ds:itemID="{5ED64A4E-20B0-4AD7-91F9-E5F8A50C545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E3C3114-6927-4467-AE9D-F3006490543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1587</TotalTime>
  <Words>305</Words>
  <Application>Microsoft Office PowerPoint</Application>
  <PresentationFormat>On-screen Show (4:3)</PresentationFormat>
  <Paragraphs>84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Lucida Calligraphy</vt:lpstr>
      <vt:lpstr>Times New Roman</vt:lpstr>
      <vt:lpstr>LK Template</vt:lpstr>
      <vt:lpstr>The Role of a Leader</vt:lpstr>
      <vt:lpstr>Roles of a Leader within a Team </vt:lpstr>
      <vt:lpstr>Roles of a Leader within a Team</vt:lpstr>
      <vt:lpstr>Roles of a Leader within a Team</vt:lpstr>
      <vt:lpstr>Roles of a Leader within a Team</vt:lpstr>
      <vt:lpstr>Roles of a Leader within a Team</vt:lpstr>
      <vt:lpstr>Roles of a Leader within a Team</vt:lpstr>
      <vt:lpstr>Roles of a Leader within a Team</vt:lpstr>
      <vt:lpstr>Roles of a Leader within a Team</vt:lpstr>
      <vt:lpstr>Ingredients that are Needed for the Awesome Cookie </vt:lpstr>
      <vt:lpstr>Ingredients that are Needed for the Awesome Cookie 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14</cp:revision>
  <cp:lastPrinted>1601-01-01T00:00:00Z</cp:lastPrinted>
  <dcterms:created xsi:type="dcterms:W3CDTF">2003-11-25T06:13:37Z</dcterms:created>
  <dcterms:modified xsi:type="dcterms:W3CDTF">2018-07-09T19:05:06Z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