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276" r:id="rId5"/>
    <p:sldId id="269" r:id="rId6"/>
    <p:sldId id="271" r:id="rId7"/>
    <p:sldId id="270" r:id="rId8"/>
    <p:sldId id="273" r:id="rId9"/>
    <p:sldId id="272" r:id="rId10"/>
    <p:sldId id="274" r:id="rId11"/>
    <p:sldId id="275" r:id="rId12"/>
    <p:sldId id="277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E407FAD-1C93-4001-B76F-5A7436EE9B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897DED5-8D43-4ED1-ABC3-2F8FC512672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CFBC2-088F-4CA3-B711-9F34EF836828}" type="slidenum">
              <a:rPr lang="en-US"/>
              <a:pPr/>
              <a:t>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8B6A70-8B5C-4018-965F-E2B81054EDCF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BD19D-CF8C-4D5C-B122-2093588FC43B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1FD45A-D1F1-4E97-88B7-09B18C9B821F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F42B86-51B0-49CD-9403-56845B080C0A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90D296-AB38-4751-88DB-8B70E4526E35}" type="slidenum">
              <a:rPr lang="en-US"/>
              <a:pPr/>
              <a:t>6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90FD11-D077-4BEC-B49A-A889D0DB5401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7747B7-BCCC-468E-B39A-1D90EF5786DE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5AC90-3B49-4626-8AE6-9379A220D3E4}" type="slidenum">
              <a:rPr lang="en-US"/>
              <a:pPr/>
              <a:t>9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6259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6264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858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95240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24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Courier New" pitchFamily="49" charset="0"/>
              <a:buNone/>
              <a:defRPr i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 b="1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19200"/>
            <a:ext cx="7543800" cy="16002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/>
              <a:t>Strategies to Include Others on Teams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6324600" cy="1752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0" y="59436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73</a:t>
            </a:r>
          </a:p>
        </p:txBody>
      </p:sp>
      <p:pic>
        <p:nvPicPr>
          <p:cNvPr id="8397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524000" y="21336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cs typeface="Times New Roman" pitchFamily="18" charset="0"/>
              </a:rPr>
              <a:t>1.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Know</a:t>
            </a:r>
            <a:r>
              <a:rPr lang="en-US" sz="3200">
                <a:cs typeface="Times New Roman" pitchFamily="18" charset="0"/>
              </a:rPr>
              <a:t> the individuals’</a:t>
            </a:r>
            <a:endParaRPr lang="en-US" sz="2800" b="1"/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3124200" y="2971800"/>
            <a:ext cx="53340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Needs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Desires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Reasons for joining the team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A2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914400" y="2743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2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shared vision</a:t>
            </a:r>
            <a:r>
              <a:rPr lang="en-US" sz="3200">
                <a:cs typeface="Times New Roman" pitchFamily="18" charset="0"/>
              </a:rPr>
              <a:t> </a:t>
            </a:r>
            <a:endParaRPr lang="en-US" sz="2800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pic>
        <p:nvPicPr>
          <p:cNvPr id="78854" name="Picture 6" descr="MCj029740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505200"/>
            <a:ext cx="3352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A3 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828800" y="2667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3"/>
            </a:pPr>
            <a:r>
              <a:rPr lang="en-US" sz="3200">
                <a:cs typeface="Times New Roman" pitchFamily="18" charset="0"/>
              </a:rPr>
              <a:t>Define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roles</a:t>
            </a:r>
            <a:r>
              <a:rPr lang="en-US" sz="3200" b="1">
                <a:cs typeface="Times New Roman" pitchFamily="18" charset="0"/>
              </a:rPr>
              <a:t> </a:t>
            </a:r>
            <a:endParaRPr lang="en-US" sz="2800" b="1"/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 startAt="3"/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A4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8288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4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team identity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2895600" y="3429000"/>
            <a:ext cx="53340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Team-building activities 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Strategies to include others on teams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A4 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6002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5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sense of ownership</a:t>
            </a:r>
            <a:r>
              <a:rPr lang="en-US" sz="3200">
                <a:cs typeface="Times New Roman" pitchFamily="18" charset="0"/>
              </a:rPr>
              <a:t> </a:t>
            </a:r>
            <a:endParaRPr lang="en-US" sz="2800"/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 startAt="5"/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A5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838200" y="25146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Communicate</a:t>
            </a:r>
            <a:r>
              <a:rPr lang="en-US" sz="3200">
                <a:cs typeface="Times New Roman" pitchFamily="18" charset="0"/>
              </a:rPr>
              <a:t> with everyone involved</a:t>
            </a: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  <p:pic>
        <p:nvPicPr>
          <p:cNvPr id="81928" name="Picture 8" descr="MCj042478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343400"/>
            <a:ext cx="1682750" cy="1828800"/>
          </a:xfrm>
          <a:prstGeom prst="rect">
            <a:avLst/>
          </a:prstGeom>
          <a:noFill/>
        </p:spPr>
      </p:pic>
      <p:pic>
        <p:nvPicPr>
          <p:cNvPr id="81929" name="Picture 9" descr="MCj042416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200400"/>
            <a:ext cx="1390650" cy="1835150"/>
          </a:xfrm>
          <a:prstGeom prst="rect">
            <a:avLst/>
          </a:prstGeom>
          <a:noFill/>
        </p:spPr>
      </p:pic>
      <p:pic>
        <p:nvPicPr>
          <p:cNvPr id="81931" name="Picture 11" descr="MCj0424612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3429000"/>
            <a:ext cx="1466850" cy="189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A7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828800" y="3048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7"/>
            </a:pPr>
            <a:r>
              <a:rPr lang="en-US" sz="3200">
                <a:cs typeface="Times New Roman" pitchFamily="18" charset="0"/>
              </a:rPr>
              <a:t>Continual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improvement</a:t>
            </a:r>
            <a:r>
              <a:rPr lang="en-US" sz="2800"/>
              <a:t> </a:t>
            </a: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5500">
                <a:cs typeface="Times New Roman" pitchFamily="18" charset="0"/>
              </a:rPr>
              <a:t>True or False 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0" y="6400800"/>
            <a:ext cx="13716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Assess 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762000" y="2133600"/>
            <a:ext cx="78486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____________1. Creating a shared vision is one way to include others on a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____________2. Excluding people from joining a team creates an instant critic of that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____________3. Exclusion builds people’s self-confidence.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____________4. A mascot and team colors are strategies you could use to include others on your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____________5. Sincerely getting to know people on your team helps make them feel included.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studio">
  <a:themeElements>
    <a:clrScheme name="lk 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lk 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k 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60A42C-7072-4488-9A16-B453B79EA6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E1F2C2-7A0F-4068-AEE9-4CD8C965FCC3}">
  <ds:schemaRefs>
    <ds:schemaRef ds:uri="http://schemas.microsoft.com/office/2006/metadata/properties"/>
    <ds:schemaRef ds:uri="7d75d6f9-8bd4-4602-97a0-53722360a9f2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</ds:schemaRefs>
</ds:datastoreItem>
</file>

<file path=customXml/itemProps3.xml><?xml version="1.0" encoding="utf-8"?>
<ds:datastoreItem xmlns:ds="http://schemas.openxmlformats.org/officeDocument/2006/customXml" ds:itemID="{AFB9FECA-5D0A-47E2-958E-84CAE3FA8C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1483</TotalTime>
  <Words>185</Words>
  <Application>Microsoft Office PowerPoint</Application>
  <PresentationFormat>On-screen Show (4:3)</PresentationFormat>
  <Paragraphs>57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Brush Script MT</vt:lpstr>
      <vt:lpstr>Courier New</vt:lpstr>
      <vt:lpstr>Times New Roman</vt:lpstr>
      <vt:lpstr>Wingdings</vt:lpstr>
      <vt:lpstr>lk studio</vt:lpstr>
      <vt:lpstr>Strategies to Include Others on Teams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True or False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2018-07-09T19:06:49Z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