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0"/>
  </p:notesMasterIdLst>
  <p:handoutMasterIdLst>
    <p:handoutMasterId r:id="rId11"/>
  </p:handoutMasterIdLst>
  <p:sldIdLst>
    <p:sldId id="261" r:id="rId5"/>
    <p:sldId id="256" r:id="rId6"/>
    <p:sldId id="257" r:id="rId7"/>
    <p:sldId id="260" r:id="rId8"/>
    <p:sldId id="259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F0A7418-362C-4472-814A-D8203E5EFA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624F0B9-7983-435B-AE6C-C611D739700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5C1EB2-7874-4A91-841E-F9E142F46468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5B723A-5828-4E2D-A07F-E303456F3713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E94FFB-CDF5-47D0-AB84-3782BDAB7708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846190-8EC9-41BD-8364-274BD00E42ED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786C61-4AA9-4CDE-AD05-2259A043D943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78851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b="1" i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7783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7783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b="1" i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 i="0">
                <a:latin typeface="Arial" charset="0"/>
              </a:rPr>
              <a:t>Knowledge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838200"/>
            <a:ext cx="7772400" cy="19653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900"/>
              <a:t>The Importance of Attitude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5943600" cy="1752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76200" y="59436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74</a:t>
            </a:r>
          </a:p>
        </p:txBody>
      </p:sp>
      <p:pic>
        <p:nvPicPr>
          <p:cNvPr id="6963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80013"/>
            <a:ext cx="22098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 i="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990600"/>
            <a:ext cx="7772400" cy="1662113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6100">
                <a:cs typeface="Times New Roman" pitchFamily="18" charset="0"/>
              </a:rPr>
              <a:t>Attitude</a:t>
            </a:r>
            <a:r>
              <a:rPr lang="en-US" sz="61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4953000" cy="1163637"/>
          </a:xfrm>
          <a:noFill/>
          <a:ln/>
        </p:spPr>
        <p:txBody>
          <a:bodyPr lIns="92075" tIns="46038" rIns="92075" bIns="46038"/>
          <a:lstStyle/>
          <a:p>
            <a:pPr marL="457200" lvl="1" indent="0" algn="ctr">
              <a:buFontTx/>
              <a:buNone/>
            </a:pPr>
            <a:r>
              <a:rPr lang="en-US" sz="3000" b="1">
                <a:cs typeface="Times New Roman" pitchFamily="18" charset="0"/>
              </a:rPr>
              <a:t>      one’s </a:t>
            </a:r>
            <a:r>
              <a:rPr lang="en-US" sz="3000">
                <a:cs typeface="Times New Roman" pitchFamily="18" charset="0"/>
              </a:rPr>
              <a:t>mental state</a:t>
            </a:r>
            <a:r>
              <a:rPr lang="en-US"/>
              <a:t>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962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Is attitude important?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7772400" cy="449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The </a:t>
            </a:r>
            <a:r>
              <a:rPr lang="en-US" sz="2700">
                <a:cs typeface="Times New Roman" pitchFamily="18" charset="0"/>
              </a:rPr>
              <a:t>importance</a:t>
            </a:r>
            <a:r>
              <a:rPr lang="en-US" sz="2700" b="1">
                <a:cs typeface="Times New Roman" pitchFamily="18" charset="0"/>
              </a:rPr>
              <a:t> to a team:</a:t>
            </a:r>
            <a:r>
              <a:rPr lang="en-US" sz="2700"/>
              <a:t> </a:t>
            </a:r>
          </a:p>
          <a:p>
            <a:pPr>
              <a:buFont typeface="Wingdings" pitchFamily="2" charset="2"/>
              <a:buNone/>
            </a:pPr>
            <a:endParaRPr lang="en-US" sz="2700"/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cs typeface="Times New Roman" pitchFamily="18" charset="0"/>
              </a:rPr>
              <a:t>Allows work to get done</a:t>
            </a:r>
            <a:r>
              <a:rPr lang="en-US" b="1"/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cs typeface="Times New Roman" pitchFamily="18" charset="0"/>
              </a:rPr>
              <a:t>Provides for efficiency</a:t>
            </a:r>
            <a:r>
              <a:rPr lang="en-US" b="1"/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cs typeface="Times New Roman" pitchFamily="18" charset="0"/>
              </a:rPr>
              <a:t>Calls for all members to give their best</a:t>
            </a:r>
            <a:r>
              <a:rPr lang="en-US" b="1"/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1">
                <a:cs typeface="Times New Roman" pitchFamily="18" charset="0"/>
              </a:rPr>
              <a:t>Draws on the various personalities represented to be successful</a:t>
            </a:r>
            <a:r>
              <a:rPr lang="en-US" b="1"/>
              <a:t> </a:t>
            </a:r>
          </a:p>
          <a:p>
            <a:endParaRPr lang="en-US" sz="27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74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100">
                <a:cs typeface="Times New Roman" pitchFamily="18" charset="0"/>
              </a:rPr>
              <a:t>What does it look like?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133600"/>
            <a:ext cx="7696200" cy="3962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Behaviors of a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positive attitude</a:t>
            </a:r>
            <a:r>
              <a:rPr lang="en-US" sz="2700" b="1">
                <a:cs typeface="Times New Roman" pitchFamily="18" charset="0"/>
              </a:rPr>
              <a:t>: </a:t>
            </a:r>
            <a:endParaRPr lang="en-US" sz="3200" b="1"/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Desire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Commitment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Hard Work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Positive Outlook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Confidence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Initiative</a:t>
            </a:r>
          </a:p>
          <a:p>
            <a:pPr lvl="1">
              <a:spcBef>
                <a:spcPct val="50000"/>
              </a:spcBef>
            </a:pPr>
            <a:endParaRPr lang="en-US" sz="2200" b="1">
              <a:cs typeface="Times New Roman" pitchFamily="18" charset="0"/>
            </a:endParaRPr>
          </a:p>
          <a:p>
            <a:endParaRPr lang="en-US" sz="230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6400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74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6962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500">
                <a:cs typeface="Times New Roman" pitchFamily="18" charset="0"/>
              </a:rPr>
              <a:t>What can be done?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315200" cy="4419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700" b="1">
                <a:cs typeface="Times New Roman" pitchFamily="18" charset="0"/>
              </a:rPr>
              <a:t>Ways to </a:t>
            </a: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boost team attitudes</a:t>
            </a:r>
            <a:r>
              <a:rPr lang="en-US" sz="2700" b="1">
                <a:cs typeface="Times New Roman" pitchFamily="18" charset="0"/>
              </a:rPr>
              <a:t>: </a:t>
            </a:r>
            <a:endParaRPr lang="en-US" sz="3200" b="1"/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Think of others first and self second.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Work for the good of the cause.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Seek team harmony.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Do not react to situations.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Actively listen to others.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Remember that change begins with you!</a:t>
            </a:r>
          </a:p>
          <a:p>
            <a:endParaRPr lang="en-US" sz="23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74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DFCDC75D-D7E3-430D-8478-EA535C037C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8B05BE-C3F8-4125-BE09-0782E00BB3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6BAE9F-22B1-4D29-BBEE-9367847CEAA7}">
  <ds:schemaRefs>
    <ds:schemaRef ds:uri="7d75d6f9-8bd4-4602-97a0-53722360a9f2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45</TotalTime>
  <Words>158</Words>
  <Application>Microsoft Office PowerPoint</Application>
  <PresentationFormat>On-screen Show (4:3)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Brush Script MT</vt:lpstr>
      <vt:lpstr>Times New Roman</vt:lpstr>
      <vt:lpstr>Wingdings</vt:lpstr>
      <vt:lpstr>Studio</vt:lpstr>
      <vt:lpstr>The Importance of Attitude</vt:lpstr>
      <vt:lpstr>Attitude </vt:lpstr>
      <vt:lpstr>Is attitude important? </vt:lpstr>
      <vt:lpstr>What does it look like? </vt:lpstr>
      <vt:lpstr>What can be done?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2018-07-09T19:08:23Z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