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23"/>
  </p:notesMasterIdLst>
  <p:handoutMasterIdLst>
    <p:handoutMasterId r:id="rId24"/>
  </p:handoutMasterIdLst>
  <p:sldIdLst>
    <p:sldId id="268" r:id="rId5"/>
    <p:sldId id="257" r:id="rId6"/>
    <p:sldId id="261" r:id="rId7"/>
    <p:sldId id="269" r:id="rId8"/>
    <p:sldId id="262" r:id="rId9"/>
    <p:sldId id="270" r:id="rId10"/>
    <p:sldId id="263" r:id="rId11"/>
    <p:sldId id="271" r:id="rId12"/>
    <p:sldId id="264" r:id="rId13"/>
    <p:sldId id="272" r:id="rId14"/>
    <p:sldId id="265" r:id="rId15"/>
    <p:sldId id="273" r:id="rId16"/>
    <p:sldId id="266" r:id="rId17"/>
    <p:sldId id="274" r:id="rId18"/>
    <p:sldId id="267" r:id="rId19"/>
    <p:sldId id="275" r:id="rId20"/>
    <p:sldId id="276" r:id="rId21"/>
    <p:sldId id="277" r:id="rId22"/>
  </p:sldIdLst>
  <p:sldSz cx="9144000" cy="6858000" type="screen4x3"/>
  <p:notesSz cx="6858000" cy="9144000"/>
  <p:custDataLst>
    <p:tags r:id="rId25"/>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fld id="{F11D5A71-7CFE-48DD-80BE-E6F7A2AA30C4}"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D0A95E62-4AC2-400D-B23B-D12801FFC724}"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0F4CA1-63D6-4E4E-A75C-E7D36CA2C465}" type="slidenum">
              <a:rPr lang="en-US"/>
              <a:pPr/>
              <a:t>1</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1DCFF6-F6D6-417C-BB7B-C32CC39FC7B7}" type="slidenum">
              <a:rPr lang="en-US"/>
              <a:pPr/>
              <a:t>10</a:t>
            </a:fld>
            <a:endParaRPr lang="en-US"/>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F9A0BA-8FF9-496B-9325-C48801402B8A}" type="slidenum">
              <a:rPr lang="en-US"/>
              <a:pPr/>
              <a:t>11</a:t>
            </a:fld>
            <a:endParaRPr 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6417D4-7EE5-42BD-99C5-EFA0E931C794}" type="slidenum">
              <a:rPr lang="en-US"/>
              <a:pPr/>
              <a:t>12</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14A50D-CF63-4C75-8801-54A9018B4663}" type="slidenum">
              <a:rPr lang="en-US"/>
              <a:pPr/>
              <a:t>13</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B3E2F8-776A-4796-B1FF-F10DDDBB0855}" type="slidenum">
              <a:rPr lang="en-US"/>
              <a:pPr/>
              <a:t>14</a:t>
            </a:fld>
            <a:endParaRPr 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51433-645F-412F-B7A0-3FD5F5492222}" type="slidenum">
              <a:rPr lang="en-US"/>
              <a:pPr/>
              <a:t>15</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A9BFE6-D960-4254-A578-A1B57E8E60AE}" type="slidenum">
              <a:rPr lang="en-US"/>
              <a:pPr/>
              <a:t>16</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B4FBF2-2891-4292-A43C-E5E7F9246202}" type="slidenum">
              <a:rPr lang="en-US"/>
              <a:pPr/>
              <a:t>17</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47169F-49F5-479B-B444-B5D0D997B01B}" type="slidenum">
              <a:rPr lang="en-US"/>
              <a:pPr/>
              <a:t>18</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360F59-95FB-4A14-9C1C-10012555238A}" type="slidenum">
              <a:rPr lang="en-US"/>
              <a:pPr/>
              <a:t>2</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D11904-FD07-4DC4-B772-F6797D456BD6}" type="slidenum">
              <a:rPr lang="en-US"/>
              <a:pPr/>
              <a:t>3</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21339A-9F75-491A-AB06-CE0BD5F69402}" type="slidenum">
              <a:rPr lang="en-US"/>
              <a:pPr/>
              <a:t>4</a:t>
            </a:fld>
            <a:endParaRPr 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3054BE-A18A-4629-86F2-56668469E329}" type="slidenum">
              <a:rPr lang="en-US"/>
              <a:pPr/>
              <a:t>5</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C3349F-4775-48A4-A59D-73F740784A50}" type="slidenum">
              <a:rPr lang="en-US"/>
              <a:pPr/>
              <a:t>6</a:t>
            </a:fld>
            <a:endParaRPr lang="en-US"/>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335D76-8CB1-4DDA-AACE-C10B2DDF1DBD}" type="slidenum">
              <a:rPr lang="en-US"/>
              <a:pPr/>
              <a:t>7</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854348-1FFB-4022-861D-05822E1082BB}" type="slidenum">
              <a:rPr lang="en-US"/>
              <a:pPr/>
              <a:t>8</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065511-EF0E-414E-A21A-8FBD1E0D9F8E}" type="slidenum">
              <a:rPr lang="en-US"/>
              <a:pPr/>
              <a:t>9</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9090" name="AutoShape 2"/>
          <p:cNvSpPr>
            <a:spLocks noChangeArrowheads="1"/>
          </p:cNvSpPr>
          <p:nvPr/>
        </p:nvSpPr>
        <p:spPr bwMode="auto">
          <a:xfrm>
            <a:off x="228600" y="381000"/>
            <a:ext cx="8686800" cy="5638800"/>
          </a:xfrm>
          <a:prstGeom prst="roundRect">
            <a:avLst>
              <a:gd name="adj" fmla="val 7912"/>
            </a:avLst>
          </a:prstGeom>
          <a:solidFill>
            <a:srgbClr val="FF0000"/>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89091" name="AutoShape 3"/>
          <p:cNvSpPr>
            <a:spLocks noChangeArrowheads="1"/>
          </p:cNvSpPr>
          <p:nvPr/>
        </p:nvSpPr>
        <p:spPr bwMode="white">
          <a:xfrm>
            <a:off x="327025" y="488950"/>
            <a:ext cx="8435975" cy="4768850"/>
          </a:xfrm>
          <a:prstGeom prst="roundRect">
            <a:avLst>
              <a:gd name="adj" fmla="val 7310"/>
            </a:avLst>
          </a:prstGeom>
          <a:solidFill>
            <a:schemeClr val="bg1"/>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89092"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rgbClr val="FFFF00"/>
            </a:solidFill>
            <a:round/>
            <a:headEnd/>
            <a:tailEnd/>
          </a:ln>
          <a:effectLst/>
        </p:spPr>
        <p:txBody>
          <a:bodyPr wrap="none" anchor="ctr"/>
          <a:lstStyle/>
          <a:p>
            <a:pPr algn="ctr" eaLnBrk="1" hangingPunct="1"/>
            <a:endParaRPr lang="en-US"/>
          </a:p>
        </p:txBody>
      </p:sp>
      <p:sp>
        <p:nvSpPr>
          <p:cNvPr id="89093"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9094" name="Rectangle 6"/>
          <p:cNvSpPr>
            <a:spLocks noGrp="1" noChangeArrowheads="1"/>
          </p:cNvSpPr>
          <p:nvPr>
            <p:ph type="subTitle" idx="1"/>
          </p:nvPr>
        </p:nvSpPr>
        <p:spPr>
          <a:xfrm>
            <a:off x="1752600" y="3567113"/>
            <a:ext cx="5410200" cy="1905000"/>
          </a:xfrm>
        </p:spPr>
        <p:txBody>
          <a:bodyPr anchor="ctr"/>
          <a:lstStyle>
            <a:lvl1pPr marL="0" indent="0" algn="ctr">
              <a:buFont typeface="Wingdings" pitchFamily="2" charset="2"/>
              <a:buNone/>
              <a:defRPr sz="3300"/>
            </a:lvl1pPr>
          </a:lstStyle>
          <a:p>
            <a:r>
              <a:rPr lang="en-US"/>
              <a:t>Click to edit Master subtitle style</a:t>
            </a:r>
          </a:p>
        </p:txBody>
      </p:sp>
      <p:sp>
        <p:nvSpPr>
          <p:cNvPr id="89099" name="Text Box 11"/>
          <p:cNvSpPr txBox="1">
            <a:spLocks noChangeArrowheads="1"/>
          </p:cNvSpPr>
          <p:nvPr userDrawn="1"/>
        </p:nvSpPr>
        <p:spPr bwMode="auto">
          <a:xfrm>
            <a:off x="7239000" y="6491288"/>
            <a:ext cx="1905000" cy="366712"/>
          </a:xfrm>
          <a:prstGeom prst="rect">
            <a:avLst/>
          </a:prstGeom>
          <a:noFill/>
          <a:ln w="12700" cap="sq">
            <a:noFill/>
            <a:miter lim="800000"/>
            <a:headEnd type="none" w="sm" len="sm"/>
            <a:tailEnd type="none" w="sm" len="sm"/>
          </a:ln>
          <a:effectLst/>
        </p:spPr>
        <p:txBody>
          <a:bodyPr>
            <a:spAutoFit/>
          </a:bodyPr>
          <a:lstStyle/>
          <a:p>
            <a:pPr>
              <a:spcBef>
                <a:spcPct val="50000"/>
              </a:spcBef>
            </a:pPr>
            <a:r>
              <a:rPr lang="en-US" b="1">
                <a:solidFill>
                  <a:srgbClr val="FF0000"/>
                </a:solidFill>
                <a:latin typeface="Brush Script MT" pitchFamily="66" charset="0"/>
              </a:rPr>
              <a:t>Life</a:t>
            </a:r>
            <a:r>
              <a:rPr lang="en-US" b="1">
                <a:solidFill>
                  <a:srgbClr val="FF0000"/>
                </a:solidFill>
              </a:rPr>
              <a:t>Knowledge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33400"/>
            <a:ext cx="192405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533400"/>
            <a:ext cx="561975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 y="40005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bwMode="auto">
          <a:xfrm>
            <a:off x="762000" y="533400"/>
            <a:ext cx="76962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88067" name="Rectangle 3"/>
          <p:cNvSpPr>
            <a:spLocks noGrp="1" noChangeArrowheads="1"/>
          </p:cNvSpPr>
          <p:nvPr>
            <p:ph type="body" idx="1"/>
          </p:nvPr>
        </p:nvSpPr>
        <p:spPr bwMode="auto">
          <a:xfrm>
            <a:off x="762000" y="1905000"/>
            <a:ext cx="7696200" cy="403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88071" name="Group 7"/>
          <p:cNvGrpSpPr>
            <a:grpSpLocks/>
          </p:cNvGrpSpPr>
          <p:nvPr/>
        </p:nvGrpSpPr>
        <p:grpSpPr bwMode="auto">
          <a:xfrm>
            <a:off x="168275" y="228600"/>
            <a:ext cx="8823325" cy="6096000"/>
            <a:chOff x="106" y="144"/>
            <a:chExt cx="5558" cy="3840"/>
          </a:xfrm>
        </p:grpSpPr>
        <p:sp>
          <p:nvSpPr>
            <p:cNvPr id="88072" name="AutoShape 8"/>
            <p:cNvSpPr>
              <a:spLocks noChangeArrowheads="1"/>
            </p:cNvSpPr>
            <p:nvPr/>
          </p:nvSpPr>
          <p:spPr bwMode="auto">
            <a:xfrm>
              <a:off x="106" y="144"/>
              <a:ext cx="5558" cy="3840"/>
            </a:xfrm>
            <a:prstGeom prst="roundRect">
              <a:avLst>
                <a:gd name="adj" fmla="val 11046"/>
              </a:avLst>
            </a:prstGeom>
            <a:noFill/>
            <a:ln w="28575">
              <a:solidFill>
                <a:srgbClr val="FF0000"/>
              </a:solidFill>
              <a:round/>
              <a:headEnd/>
              <a:tailEnd/>
            </a:ln>
            <a:effectLst/>
          </p:spPr>
          <p:txBody>
            <a:bodyPr wrap="none" anchor="ctr"/>
            <a:lstStyle/>
            <a:p>
              <a:pPr algn="ctr" eaLnBrk="1" hangingPunct="1"/>
              <a:endParaRPr lang="en-US" sz="2400">
                <a:latin typeface="Times New Roman" pitchFamily="18" charset="0"/>
              </a:endParaRPr>
            </a:p>
          </p:txBody>
        </p:sp>
        <p:sp>
          <p:nvSpPr>
            <p:cNvPr id="88073" name="Line 9"/>
            <p:cNvSpPr>
              <a:spLocks noChangeShapeType="1"/>
            </p:cNvSpPr>
            <p:nvPr/>
          </p:nvSpPr>
          <p:spPr bwMode="auto">
            <a:xfrm>
              <a:off x="480" y="1077"/>
              <a:ext cx="4848" cy="0"/>
            </a:xfrm>
            <a:prstGeom prst="line">
              <a:avLst/>
            </a:prstGeom>
            <a:noFill/>
            <a:ln w="38100">
              <a:solidFill>
                <a:srgbClr val="FF0000"/>
              </a:solidFill>
              <a:round/>
              <a:headEnd/>
              <a:tailEnd/>
            </a:ln>
            <a:effectLst/>
          </p:spPr>
          <p:txBody>
            <a:bodyPr/>
            <a:lstStyle/>
            <a:p>
              <a:endParaRPr lang="en-US"/>
            </a:p>
          </p:txBody>
        </p:sp>
      </p:grpSp>
      <p:sp>
        <p:nvSpPr>
          <p:cNvPr id="88074" name="Text Box 10"/>
          <p:cNvSpPr txBox="1">
            <a:spLocks noChangeArrowheads="1"/>
          </p:cNvSpPr>
          <p:nvPr userDrawn="1"/>
        </p:nvSpPr>
        <p:spPr bwMode="auto">
          <a:xfrm>
            <a:off x="7086600" y="6400800"/>
            <a:ext cx="1905000" cy="366713"/>
          </a:xfrm>
          <a:prstGeom prst="rect">
            <a:avLst/>
          </a:prstGeom>
          <a:noFill/>
          <a:ln w="12700" cap="sq">
            <a:noFill/>
            <a:miter lim="800000"/>
            <a:headEnd type="none" w="sm" len="sm"/>
            <a:tailEnd type="none" w="sm" len="sm"/>
          </a:ln>
          <a:effectLst/>
        </p:spPr>
        <p:txBody>
          <a:bodyPr>
            <a:spAutoFit/>
          </a:bodyPr>
          <a:lstStyle/>
          <a:p>
            <a:pPr>
              <a:spcBef>
                <a:spcPct val="50000"/>
              </a:spcBef>
            </a:pPr>
            <a:r>
              <a:rPr lang="en-US" b="1">
                <a:solidFill>
                  <a:srgbClr val="FF0000"/>
                </a:solidFill>
                <a:latin typeface="Brush Script MT" pitchFamily="66" charset="0"/>
              </a:rPr>
              <a:t>Life</a:t>
            </a:r>
            <a:r>
              <a:rPr lang="en-US" b="1">
                <a:solidFill>
                  <a:srgbClr val="FF0000"/>
                </a:solidFill>
              </a:rPr>
              <a:t>Knowledge</a:t>
            </a: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xStyles>
    <p:titleStyle>
      <a:lvl1pPr algn="l" rtl="0" fontAlgn="base">
        <a:spcBef>
          <a:spcPct val="0"/>
        </a:spcBef>
        <a:spcAft>
          <a:spcPct val="0"/>
        </a:spcAft>
        <a:defRPr sz="3300">
          <a:solidFill>
            <a:schemeClr val="tx1"/>
          </a:solidFill>
          <a:latin typeface="+mj-lt"/>
          <a:ea typeface="+mj-ea"/>
          <a:cs typeface="+mj-cs"/>
        </a:defRPr>
      </a:lvl1pPr>
      <a:lvl2pPr algn="l" rtl="0" fontAlgn="base">
        <a:spcBef>
          <a:spcPct val="0"/>
        </a:spcBef>
        <a:spcAft>
          <a:spcPct val="0"/>
        </a:spcAft>
        <a:defRPr sz="3300">
          <a:solidFill>
            <a:schemeClr val="tx1"/>
          </a:solidFill>
          <a:latin typeface="Arial Black" pitchFamily="34" charset="0"/>
        </a:defRPr>
      </a:lvl2pPr>
      <a:lvl3pPr algn="l" rtl="0" fontAlgn="base">
        <a:spcBef>
          <a:spcPct val="0"/>
        </a:spcBef>
        <a:spcAft>
          <a:spcPct val="0"/>
        </a:spcAft>
        <a:defRPr sz="3300">
          <a:solidFill>
            <a:schemeClr val="tx1"/>
          </a:solidFill>
          <a:latin typeface="Arial Black" pitchFamily="34" charset="0"/>
        </a:defRPr>
      </a:lvl3pPr>
      <a:lvl4pPr algn="l" rtl="0" fontAlgn="base">
        <a:spcBef>
          <a:spcPct val="0"/>
        </a:spcBef>
        <a:spcAft>
          <a:spcPct val="0"/>
        </a:spcAft>
        <a:defRPr sz="3300">
          <a:solidFill>
            <a:schemeClr val="tx1"/>
          </a:solidFill>
          <a:latin typeface="Arial Black" pitchFamily="34" charset="0"/>
        </a:defRPr>
      </a:lvl4pPr>
      <a:lvl5pPr algn="l" rtl="0" fontAlgn="base">
        <a:spcBef>
          <a:spcPct val="0"/>
        </a:spcBef>
        <a:spcAft>
          <a:spcPct val="0"/>
        </a:spcAft>
        <a:defRPr sz="3300">
          <a:solidFill>
            <a:schemeClr val="tx1"/>
          </a:solidFill>
          <a:latin typeface="Arial Black" pitchFamily="34" charset="0"/>
        </a:defRPr>
      </a:lvl5pPr>
      <a:lvl6pPr marL="457200" algn="l" rtl="0" fontAlgn="base">
        <a:spcBef>
          <a:spcPct val="0"/>
        </a:spcBef>
        <a:spcAft>
          <a:spcPct val="0"/>
        </a:spcAft>
        <a:defRPr sz="3300">
          <a:solidFill>
            <a:schemeClr val="tx1"/>
          </a:solidFill>
          <a:latin typeface="Arial Black" pitchFamily="34" charset="0"/>
        </a:defRPr>
      </a:lvl6pPr>
      <a:lvl7pPr marL="914400" algn="l" rtl="0" fontAlgn="base">
        <a:spcBef>
          <a:spcPct val="0"/>
        </a:spcBef>
        <a:spcAft>
          <a:spcPct val="0"/>
        </a:spcAft>
        <a:defRPr sz="3300">
          <a:solidFill>
            <a:schemeClr val="tx1"/>
          </a:solidFill>
          <a:latin typeface="Arial Black" pitchFamily="34" charset="0"/>
        </a:defRPr>
      </a:lvl7pPr>
      <a:lvl8pPr marL="1371600" algn="l" rtl="0" fontAlgn="base">
        <a:spcBef>
          <a:spcPct val="0"/>
        </a:spcBef>
        <a:spcAft>
          <a:spcPct val="0"/>
        </a:spcAft>
        <a:defRPr sz="3300">
          <a:solidFill>
            <a:schemeClr val="tx1"/>
          </a:solidFill>
          <a:latin typeface="Arial Black" pitchFamily="34" charset="0"/>
        </a:defRPr>
      </a:lvl8pPr>
      <a:lvl9pPr marL="1828800" algn="l" rtl="0" fontAlgn="base">
        <a:spcBef>
          <a:spcPct val="0"/>
        </a:spcBef>
        <a:spcAft>
          <a:spcPct val="0"/>
        </a:spcAft>
        <a:defRPr sz="3300">
          <a:solidFill>
            <a:schemeClr val="tx1"/>
          </a:solidFill>
          <a:latin typeface="Arial Black" pitchFamily="34" charset="0"/>
        </a:defRPr>
      </a:lvl9pPr>
    </p:titleStyle>
    <p:bodyStyle>
      <a:lvl1pPr marL="342900" indent="-342900" algn="l" rtl="0" fontAlgn="base">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150000"/>
        <a:buChar char="•"/>
        <a:defRPr sz="2600">
          <a:solidFill>
            <a:schemeClr val="tx1"/>
          </a:solidFill>
          <a:latin typeface="+mn-lt"/>
        </a:defRPr>
      </a:lvl2pPr>
      <a:lvl3pPr marL="1143000" indent="-228600" algn="l" rtl="0" fontAlgn="base">
        <a:spcBef>
          <a:spcPct val="20000"/>
        </a:spcBef>
        <a:spcAft>
          <a:spcPct val="0"/>
        </a:spcAft>
        <a:buClr>
          <a:schemeClr val="tx1"/>
        </a:buClr>
        <a:buSzPct val="150000"/>
        <a:buChar char="•"/>
        <a:defRPr sz="2200">
          <a:solidFill>
            <a:schemeClr val="tx1"/>
          </a:solidFill>
          <a:latin typeface="+mn-lt"/>
        </a:defRPr>
      </a:lvl3pPr>
      <a:lvl4pPr marL="1600200" indent="-228600" algn="l" rtl="0" fontAlgn="base">
        <a:spcBef>
          <a:spcPct val="20000"/>
        </a:spcBef>
        <a:spcAft>
          <a:spcPct val="0"/>
        </a:spcAft>
        <a:buClr>
          <a:schemeClr val="tx2"/>
        </a:buClr>
        <a:buSzPct val="150000"/>
        <a:buChar char="•"/>
        <a:defRPr sz="2000">
          <a:solidFill>
            <a:schemeClr val="tx1"/>
          </a:solidFill>
          <a:latin typeface="+mn-lt"/>
        </a:defRPr>
      </a:lvl4pPr>
      <a:lvl5pPr marL="2057400" indent="-228600" algn="l" rtl="0" fontAlgn="base">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ctrTitle"/>
          </p:nvPr>
        </p:nvSpPr>
        <p:spPr>
          <a:xfrm>
            <a:off x="685800" y="857250"/>
            <a:ext cx="7772400" cy="1581150"/>
          </a:xfrm>
          <a:noFill/>
          <a:ln/>
        </p:spPr>
        <p:txBody>
          <a:bodyPr lIns="92075" tIns="46038" rIns="92075" bIns="46038" anchor="b" anchorCtr="0"/>
          <a:lstStyle/>
          <a:p>
            <a:r>
              <a:rPr lang="en-US"/>
              <a:t>Accountability on Teams</a:t>
            </a:r>
          </a:p>
        </p:txBody>
      </p:sp>
      <p:sp>
        <p:nvSpPr>
          <p:cNvPr id="75779" name="Rectangle 3"/>
          <p:cNvSpPr>
            <a:spLocks noGrp="1" noChangeArrowheads="1"/>
          </p:cNvSpPr>
          <p:nvPr>
            <p:ph type="subTitle" idx="1"/>
          </p:nvPr>
        </p:nvSpPr>
        <p:spPr>
          <a:xfrm>
            <a:off x="1676400" y="3581400"/>
            <a:ext cx="5791200" cy="1752600"/>
          </a:xfrm>
          <a:noFill/>
          <a:ln/>
        </p:spPr>
        <p:txBody>
          <a:bodyPr lIns="92075" tIns="46038" rIns="92075" bIns="46038"/>
          <a:lstStyle/>
          <a:p>
            <a:r>
              <a:rPr lang="en-US"/>
              <a:t>How do we play as a team?</a:t>
            </a:r>
          </a:p>
          <a:p>
            <a:endParaRPr lang="en-US"/>
          </a:p>
        </p:txBody>
      </p:sp>
      <p:sp>
        <p:nvSpPr>
          <p:cNvPr id="75780" name="Text Box 4"/>
          <p:cNvSpPr txBox="1">
            <a:spLocks noChangeArrowheads="1"/>
          </p:cNvSpPr>
          <p:nvPr/>
        </p:nvSpPr>
        <p:spPr bwMode="auto">
          <a:xfrm>
            <a:off x="0" y="6218238"/>
            <a:ext cx="1219200" cy="639762"/>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solidFill>
                  <a:srgbClr val="000000"/>
                </a:solidFill>
              </a:rPr>
              <a:t>Stage Two of Development</a:t>
            </a:r>
            <a:br>
              <a:rPr lang="en-US" sz="1200" b="1">
                <a:solidFill>
                  <a:srgbClr val="000000"/>
                </a:solidFill>
              </a:rPr>
            </a:br>
            <a:r>
              <a:rPr lang="en-US" sz="1200" b="1">
                <a:solidFill>
                  <a:srgbClr val="000000"/>
                </a:solidFill>
              </a:rPr>
              <a:t>WE </a:t>
            </a:r>
          </a:p>
        </p:txBody>
      </p:sp>
      <p:sp>
        <p:nvSpPr>
          <p:cNvPr id="75781" name="Text Box 5"/>
          <p:cNvSpPr txBox="1">
            <a:spLocks noChangeArrowheads="1"/>
          </p:cNvSpPr>
          <p:nvPr/>
        </p:nvSpPr>
        <p:spPr bwMode="auto">
          <a:xfrm>
            <a:off x="0" y="6019800"/>
            <a:ext cx="1066800" cy="274638"/>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solidFill>
                  <a:srgbClr val="000000"/>
                </a:solidFill>
              </a:rPr>
              <a:t>HS 76</a:t>
            </a:r>
          </a:p>
        </p:txBody>
      </p:sp>
      <p:pic>
        <p:nvPicPr>
          <p:cNvPr id="75783" name="Picture 7" descr="LKLOGO"/>
          <p:cNvPicPr>
            <a:picLocks noChangeAspect="1" noChangeArrowheads="1"/>
          </p:cNvPicPr>
          <p:nvPr/>
        </p:nvPicPr>
        <p:blipFill>
          <a:blip r:embed="rId3"/>
          <a:srcRect/>
          <a:stretch>
            <a:fillRect/>
          </a:stretch>
        </p:blipFill>
        <p:spPr bwMode="auto">
          <a:xfrm>
            <a:off x="6858000" y="5059363"/>
            <a:ext cx="2286000" cy="179863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Rectangle 2"/>
          <p:cNvSpPr>
            <a:spLocks noGrp="1" noChangeArrowheads="1"/>
          </p:cNvSpPr>
          <p:nvPr>
            <p:ph type="body" sz="half" idx="1"/>
          </p:nvPr>
        </p:nvSpPr>
        <p:spPr>
          <a:xfrm>
            <a:off x="685800" y="1981200"/>
            <a:ext cx="8001000" cy="4876800"/>
          </a:xfrm>
          <a:noFill/>
          <a:ln/>
        </p:spPr>
        <p:txBody>
          <a:bodyPr lIns="92075" tIns="46038" rIns="92075" bIns="46038"/>
          <a:lstStyle/>
          <a:p>
            <a:pPr>
              <a:lnSpc>
                <a:spcPct val="90000"/>
              </a:lnSpc>
              <a:buFont typeface="Wingdings" pitchFamily="2" charset="2"/>
              <a:buNone/>
            </a:pPr>
            <a:r>
              <a:rPr lang="en-US" sz="1800" b="1">
                <a:cs typeface="Times New Roman" pitchFamily="18" charset="0"/>
              </a:rPr>
              <a:t> </a:t>
            </a:r>
          </a:p>
          <a:p>
            <a:pPr>
              <a:lnSpc>
                <a:spcPct val="90000"/>
              </a:lnSpc>
              <a:buFont typeface="Wingdings" pitchFamily="2" charset="2"/>
              <a:buNone/>
            </a:pPr>
            <a:r>
              <a:rPr lang="en-US" sz="1800">
                <a:cs typeface="Times New Roman" pitchFamily="18" charset="0"/>
              </a:rPr>
              <a:t>Bob:</a:t>
            </a:r>
            <a:r>
              <a:rPr lang="en-US" sz="1800" b="1">
                <a:cs typeface="Times New Roman" pitchFamily="18" charset="0"/>
              </a:rPr>
              <a:t> I was at the ballgame last night. I didn’t see the ram, but I really did not look at the trophy case. In the first half, I sat with the student body. When I left, I stopped and got gas, and then headed home because I was really hungry. Your concession stand ran out of hot dogs and nachos, so I didn’t get any supper until 9:30 when I made it home.</a:t>
            </a:r>
          </a:p>
          <a:p>
            <a:pPr>
              <a:lnSpc>
                <a:spcPct val="90000"/>
              </a:lnSpc>
              <a:buFont typeface="Wingdings" pitchFamily="2" charset="2"/>
              <a:buNone/>
            </a:pPr>
            <a:r>
              <a:rPr lang="en-US" sz="1800" b="1">
                <a:cs typeface="Times New Roman" pitchFamily="18" charset="0"/>
              </a:rPr>
              <a:t> </a:t>
            </a:r>
          </a:p>
          <a:p>
            <a:pPr>
              <a:lnSpc>
                <a:spcPct val="90000"/>
              </a:lnSpc>
              <a:buFont typeface="Wingdings" pitchFamily="2" charset="2"/>
              <a:buNone/>
            </a:pPr>
            <a:r>
              <a:rPr lang="en-US" sz="1800">
                <a:cs typeface="Times New Roman" pitchFamily="18" charset="0"/>
              </a:rPr>
              <a:t>Betty:</a:t>
            </a:r>
            <a:r>
              <a:rPr lang="en-US" sz="1800" b="1">
                <a:cs typeface="Times New Roman" pitchFamily="18" charset="0"/>
              </a:rPr>
              <a:t> I was at the ballgame last night. I sat with my friend Shirley on the north side of the gym. I watched the end of the ballgame, then my mom picked me up out in front of the school. I didn’t have anything with me because I didn’t have any homework. I saw Jim parked at the Dairy Queen on my way home, but my mom didn’t want to stop. We just went home. I watched the 10:00 episode of </a:t>
            </a:r>
            <a:r>
              <a:rPr lang="en-US" sz="1800" b="1" i="1">
                <a:cs typeface="Times New Roman" pitchFamily="18" charset="0"/>
              </a:rPr>
              <a:t>Seinfeld</a:t>
            </a:r>
            <a:r>
              <a:rPr lang="en-US" sz="1800" b="1">
                <a:cs typeface="Times New Roman" pitchFamily="18" charset="0"/>
              </a:rPr>
              <a:t> and went to bed. </a:t>
            </a:r>
          </a:p>
          <a:p>
            <a:pPr>
              <a:lnSpc>
                <a:spcPct val="90000"/>
              </a:lnSpc>
              <a:buFont typeface="Wingdings" pitchFamily="2" charset="2"/>
              <a:buNone/>
            </a:pPr>
            <a:r>
              <a:rPr lang="en-US" sz="1800" b="1">
                <a:cs typeface="Times New Roman" pitchFamily="18" charset="0"/>
              </a:rPr>
              <a:t> </a:t>
            </a:r>
          </a:p>
          <a:p>
            <a:pPr>
              <a:lnSpc>
                <a:spcPct val="90000"/>
              </a:lnSpc>
              <a:buFont typeface="Wingdings" pitchFamily="2" charset="2"/>
              <a:buNone/>
            </a:pPr>
            <a:endParaRPr lang="en-US" sz="1800" b="1">
              <a:cs typeface="Times New Roman" pitchFamily="18" charset="0"/>
            </a:endParaRPr>
          </a:p>
          <a:p>
            <a:pPr>
              <a:lnSpc>
                <a:spcPct val="90000"/>
              </a:lnSpc>
              <a:buFont typeface="Wingdings" pitchFamily="2" charset="2"/>
              <a:buNone/>
            </a:pPr>
            <a:r>
              <a:rPr lang="en-US" sz="1600" b="1">
                <a:cs typeface="Times New Roman" pitchFamily="18" charset="0"/>
              </a:rPr>
              <a:t> </a:t>
            </a:r>
          </a:p>
        </p:txBody>
      </p:sp>
      <p:sp>
        <p:nvSpPr>
          <p:cNvPr id="103427" name="Text Box 3"/>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C1 </a:t>
            </a:r>
          </a:p>
        </p:txBody>
      </p:sp>
      <p:sp>
        <p:nvSpPr>
          <p:cNvPr id="103430" name="Rectangle 6"/>
          <p:cNvSpPr>
            <a:spLocks noGrp="1" noChangeArrowheads="1"/>
          </p:cNvSpPr>
          <p:nvPr>
            <p:ph type="title"/>
          </p:nvPr>
        </p:nvSpPr>
        <p:spPr>
          <a:noFill/>
          <a:ln/>
        </p:spPr>
        <p:txBody>
          <a:bodyPr/>
          <a:lstStyle/>
          <a:p>
            <a:pPr algn="ctr"/>
            <a:r>
              <a:rPr lang="en-US" sz="2500"/>
              <a:t>Use the story below to </a:t>
            </a:r>
            <a:r>
              <a:rPr lang="en-US" sz="2500" b="1"/>
              <a:t>solve the mystery</a:t>
            </a:r>
            <a:r>
              <a:rPr lang="en-US" sz="2500"/>
              <a:t> of who stole the high school mascot. (cont’d)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7" name="Rectangle 3"/>
          <p:cNvSpPr>
            <a:spLocks noGrp="1" noChangeArrowheads="1"/>
          </p:cNvSpPr>
          <p:nvPr>
            <p:ph type="body" sz="half" idx="1"/>
          </p:nvPr>
        </p:nvSpPr>
        <p:spPr>
          <a:xfrm>
            <a:off x="685800" y="2057400"/>
            <a:ext cx="7924800" cy="4800600"/>
          </a:xfrm>
          <a:noFill/>
          <a:ln/>
        </p:spPr>
        <p:txBody>
          <a:bodyPr lIns="92075" tIns="46038" rIns="92075" bIns="46038"/>
          <a:lstStyle/>
          <a:p>
            <a:pPr>
              <a:lnSpc>
                <a:spcPct val="80000"/>
              </a:lnSpc>
              <a:buFont typeface="Wingdings" pitchFamily="2" charset="2"/>
              <a:buNone/>
            </a:pPr>
            <a:r>
              <a:rPr lang="en-US" sz="1800">
                <a:cs typeface="Times New Roman" pitchFamily="18" charset="0"/>
              </a:rPr>
              <a:t>Sue:</a:t>
            </a:r>
            <a:r>
              <a:rPr lang="en-US" sz="1800" b="1">
                <a:cs typeface="Times New Roman" pitchFamily="18" charset="0"/>
              </a:rPr>
              <a:t> I was at the ballgame last night. I saw the ram when I walked in the door. I sat on the south side of the gym during the first half. At halftime I went to the concession stand to buy a soda. Then I left later. I rode with Bob in his brother’s new car. It’s red with a sunroof. We had to stop and get gas at Casey’s before we made it home. At Caseys I bought a Snickers candy bar and a Mountain Dew. I was home by 9:15.</a:t>
            </a:r>
          </a:p>
          <a:p>
            <a:pPr>
              <a:lnSpc>
                <a:spcPct val="80000"/>
              </a:lnSpc>
              <a:buFont typeface="Wingdings" pitchFamily="2" charset="2"/>
              <a:buNone/>
            </a:pPr>
            <a:r>
              <a:rPr lang="en-US" sz="1800">
                <a:cs typeface="Times New Roman" pitchFamily="18" charset="0"/>
              </a:rPr>
              <a:t> </a:t>
            </a:r>
          </a:p>
          <a:p>
            <a:pPr>
              <a:lnSpc>
                <a:spcPct val="80000"/>
              </a:lnSpc>
              <a:buFont typeface="Wingdings" pitchFamily="2" charset="2"/>
              <a:buNone/>
            </a:pPr>
            <a:r>
              <a:rPr lang="en-US" sz="1800">
                <a:cs typeface="Times New Roman" pitchFamily="18" charset="0"/>
              </a:rPr>
              <a:t>Jim:</a:t>
            </a:r>
            <a:r>
              <a:rPr lang="en-US" sz="1800" b="1">
                <a:cs typeface="Times New Roman" pitchFamily="18" charset="0"/>
              </a:rPr>
              <a:t> I was at the ballgame last night and sat in the front row next to the band. During the second half, I sat on the stage end with three other friends. After the game, I met some friends at Dairy Queen. My pickup was at Dairy Queen until 10:30, when I went home. I was home by 11:00 to watch </a:t>
            </a:r>
            <a:r>
              <a:rPr lang="en-US" sz="1800" b="1" i="1">
                <a:cs typeface="Times New Roman" pitchFamily="18" charset="0"/>
              </a:rPr>
              <a:t>Sportscenter</a:t>
            </a:r>
            <a:r>
              <a:rPr lang="en-US" sz="1800" b="1">
                <a:cs typeface="Times New Roman" pitchFamily="18" charset="0"/>
              </a:rPr>
              <a:t>.</a:t>
            </a:r>
          </a:p>
          <a:p>
            <a:pPr>
              <a:lnSpc>
                <a:spcPct val="80000"/>
              </a:lnSpc>
              <a:buFont typeface="Wingdings" pitchFamily="2" charset="2"/>
              <a:buNone/>
            </a:pPr>
            <a:r>
              <a:rPr lang="en-US" sz="1800" b="1">
                <a:cs typeface="Times New Roman" pitchFamily="18" charset="0"/>
              </a:rPr>
              <a:t>  </a:t>
            </a:r>
          </a:p>
          <a:p>
            <a:pPr>
              <a:lnSpc>
                <a:spcPct val="80000"/>
              </a:lnSpc>
              <a:buFont typeface="Wingdings" pitchFamily="2" charset="2"/>
              <a:buNone/>
            </a:pPr>
            <a:endParaRPr lang="en-US" sz="1800" b="1">
              <a:cs typeface="Times New Roman" pitchFamily="18" charset="0"/>
            </a:endParaRPr>
          </a:p>
          <a:p>
            <a:pPr>
              <a:lnSpc>
                <a:spcPct val="80000"/>
              </a:lnSpc>
              <a:buFont typeface="Wingdings" pitchFamily="2" charset="2"/>
              <a:buNone/>
            </a:pPr>
            <a:r>
              <a:rPr lang="en-US" sz="1600" b="1">
                <a:cs typeface="Times New Roman" pitchFamily="18" charset="0"/>
              </a:rPr>
              <a:t> </a:t>
            </a:r>
          </a:p>
        </p:txBody>
      </p:sp>
      <p:sp>
        <p:nvSpPr>
          <p:cNvPr id="72708" name="Text Box 4"/>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C2 </a:t>
            </a:r>
          </a:p>
        </p:txBody>
      </p:sp>
      <p:sp>
        <p:nvSpPr>
          <p:cNvPr id="72710" name="Rectangle 6"/>
          <p:cNvSpPr>
            <a:spLocks noGrp="1" noChangeArrowheads="1"/>
          </p:cNvSpPr>
          <p:nvPr>
            <p:ph type="title"/>
          </p:nvPr>
        </p:nvSpPr>
        <p:spPr>
          <a:noFill/>
          <a:ln/>
        </p:spPr>
        <p:txBody>
          <a:bodyPr/>
          <a:lstStyle/>
          <a:p>
            <a:pPr algn="ctr"/>
            <a:r>
              <a:rPr lang="en-US" sz="2500"/>
              <a:t>Use the story below to </a:t>
            </a:r>
            <a:r>
              <a:rPr lang="en-US" sz="2500" b="1"/>
              <a:t>solve the mystery</a:t>
            </a:r>
            <a:r>
              <a:rPr lang="en-US" sz="2500"/>
              <a:t> of who stole the high school mascot. (cont’d)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p:cNvSpPr>
            <a:spLocks noGrp="1" noChangeArrowheads="1"/>
          </p:cNvSpPr>
          <p:nvPr>
            <p:ph type="body" sz="half" idx="1"/>
          </p:nvPr>
        </p:nvSpPr>
        <p:spPr>
          <a:xfrm>
            <a:off x="914400" y="2209800"/>
            <a:ext cx="7543800" cy="3810000"/>
          </a:xfrm>
          <a:noFill/>
          <a:ln/>
        </p:spPr>
        <p:txBody>
          <a:bodyPr lIns="92075" tIns="46038" rIns="92075" bIns="46038"/>
          <a:lstStyle/>
          <a:p>
            <a:pPr>
              <a:lnSpc>
                <a:spcPct val="80000"/>
              </a:lnSpc>
              <a:buFont typeface="Wingdings" pitchFamily="2" charset="2"/>
              <a:buNone/>
            </a:pPr>
            <a:r>
              <a:rPr lang="en-US" sz="2100" b="1">
                <a:cs typeface="Times New Roman" pitchFamily="18" charset="0"/>
              </a:rPr>
              <a:t> </a:t>
            </a:r>
          </a:p>
          <a:p>
            <a:pPr>
              <a:lnSpc>
                <a:spcPct val="80000"/>
              </a:lnSpc>
              <a:buFont typeface="Wingdings" pitchFamily="2" charset="2"/>
              <a:buNone/>
            </a:pPr>
            <a:r>
              <a:rPr lang="en-US" sz="2100">
                <a:cs typeface="Times New Roman" pitchFamily="18" charset="0"/>
              </a:rPr>
              <a:t>Leo:</a:t>
            </a:r>
            <a:r>
              <a:rPr lang="en-US" sz="2100" b="1">
                <a:cs typeface="Times New Roman" pitchFamily="18" charset="0"/>
              </a:rPr>
              <a:t> I was not at the ballgame last night, but I picked up my little sister right after the game in the back parking lot of the school. My sister had her book bag with her. It had an Algebra book in it. She said the only thing she needed to bring home from the game was her Algebra book. I didn’t get out of my car. On my way to pick up my sister, I saw Bob’s brother’s new car at Casey’s getting gas. My sister and I were home by 10:15.</a:t>
            </a:r>
          </a:p>
          <a:p>
            <a:pPr>
              <a:lnSpc>
                <a:spcPct val="80000"/>
              </a:lnSpc>
              <a:buFont typeface="Wingdings" pitchFamily="2" charset="2"/>
              <a:buNone/>
            </a:pPr>
            <a:r>
              <a:rPr lang="en-US" sz="2100" b="1">
                <a:cs typeface="Times New Roman" pitchFamily="18" charset="0"/>
              </a:rPr>
              <a:t> </a:t>
            </a:r>
          </a:p>
          <a:p>
            <a:pPr>
              <a:lnSpc>
                <a:spcPct val="80000"/>
              </a:lnSpc>
              <a:buFont typeface="Wingdings" pitchFamily="2" charset="2"/>
              <a:buNone/>
            </a:pPr>
            <a:endParaRPr lang="en-US" sz="2100" b="1">
              <a:cs typeface="Times New Roman" pitchFamily="18" charset="0"/>
            </a:endParaRPr>
          </a:p>
          <a:p>
            <a:pPr>
              <a:lnSpc>
                <a:spcPct val="80000"/>
              </a:lnSpc>
              <a:buFont typeface="Wingdings" pitchFamily="2" charset="2"/>
              <a:buNone/>
            </a:pPr>
            <a:r>
              <a:rPr lang="en-US" sz="1800" b="1">
                <a:cs typeface="Times New Roman" pitchFamily="18" charset="0"/>
              </a:rPr>
              <a:t> </a:t>
            </a:r>
          </a:p>
        </p:txBody>
      </p:sp>
      <p:sp>
        <p:nvSpPr>
          <p:cNvPr id="105475" name="Text Box 3"/>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C2 </a:t>
            </a:r>
          </a:p>
        </p:txBody>
      </p:sp>
      <p:sp>
        <p:nvSpPr>
          <p:cNvPr id="105476" name="Rectangle 4"/>
          <p:cNvSpPr>
            <a:spLocks noGrp="1" noChangeArrowheads="1"/>
          </p:cNvSpPr>
          <p:nvPr>
            <p:ph type="title"/>
          </p:nvPr>
        </p:nvSpPr>
        <p:spPr>
          <a:noFill/>
          <a:ln/>
        </p:spPr>
        <p:txBody>
          <a:bodyPr/>
          <a:lstStyle/>
          <a:p>
            <a:pPr algn="ctr"/>
            <a:r>
              <a:rPr lang="en-US" sz="2500"/>
              <a:t>Use the story below to </a:t>
            </a:r>
            <a:r>
              <a:rPr lang="en-US" sz="2500" b="1"/>
              <a:t>solve the mystery</a:t>
            </a:r>
            <a:r>
              <a:rPr lang="en-US" sz="2500"/>
              <a:t> of who stole the high school mascot. (cont’d)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1" name="Rectangle 3"/>
          <p:cNvSpPr>
            <a:spLocks noGrp="1" noChangeArrowheads="1"/>
          </p:cNvSpPr>
          <p:nvPr>
            <p:ph type="body" sz="half" idx="1"/>
          </p:nvPr>
        </p:nvSpPr>
        <p:spPr>
          <a:xfrm>
            <a:off x="990600" y="1905000"/>
            <a:ext cx="7391400" cy="4191000"/>
          </a:xfrm>
          <a:noFill/>
          <a:ln/>
        </p:spPr>
        <p:txBody>
          <a:bodyPr lIns="92075" tIns="46038" rIns="92075" bIns="46038"/>
          <a:lstStyle/>
          <a:p>
            <a:pPr>
              <a:lnSpc>
                <a:spcPct val="90000"/>
              </a:lnSpc>
              <a:buFont typeface="Wingdings" pitchFamily="2" charset="2"/>
              <a:buNone/>
            </a:pPr>
            <a:r>
              <a:rPr lang="en-US" sz="1800" b="1">
                <a:cs typeface="Times New Roman" pitchFamily="18" charset="0"/>
              </a:rPr>
              <a:t>It was a warm sunny morning when all of the students from Northside High School arrived at school. As they walked through the door, they noticed their prized mascot, the longhorn ram, was missing from the front trophy case. They were stunned and immediately ran to the principal’s office. The principal was already on the phone trying to figure out who had stolen the mascot. The big basketball rivalry with Southside High School had been the night before, so the principal was on the phone interviewing five of the Southside High School students who were the suspects. This is what they said:</a:t>
            </a:r>
          </a:p>
          <a:p>
            <a:pPr>
              <a:lnSpc>
                <a:spcPct val="90000"/>
              </a:lnSpc>
              <a:buFont typeface="Wingdings" pitchFamily="2" charset="2"/>
              <a:buNone/>
            </a:pPr>
            <a:r>
              <a:rPr lang="en-US" sz="1800" b="1">
                <a:cs typeface="Times New Roman" pitchFamily="18" charset="0"/>
              </a:rPr>
              <a:t> </a:t>
            </a:r>
          </a:p>
          <a:p>
            <a:pPr>
              <a:lnSpc>
                <a:spcPct val="90000"/>
              </a:lnSpc>
              <a:buFont typeface="Wingdings" pitchFamily="2" charset="2"/>
              <a:buNone/>
            </a:pPr>
            <a:endParaRPr lang="en-US" sz="1800" b="1">
              <a:cs typeface="Times New Roman" pitchFamily="18" charset="0"/>
            </a:endParaRPr>
          </a:p>
          <a:p>
            <a:pPr>
              <a:lnSpc>
                <a:spcPct val="90000"/>
              </a:lnSpc>
              <a:buFont typeface="Wingdings" pitchFamily="2" charset="2"/>
              <a:buNone/>
            </a:pPr>
            <a:r>
              <a:rPr lang="en-US" sz="1600" b="1">
                <a:cs typeface="Times New Roman" pitchFamily="18" charset="0"/>
              </a:rPr>
              <a:t> </a:t>
            </a:r>
          </a:p>
        </p:txBody>
      </p:sp>
      <p:sp>
        <p:nvSpPr>
          <p:cNvPr id="73732" name="Text Box 4"/>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D1 </a:t>
            </a:r>
          </a:p>
        </p:txBody>
      </p:sp>
      <p:sp>
        <p:nvSpPr>
          <p:cNvPr id="73734" name="Rectangle 6"/>
          <p:cNvSpPr>
            <a:spLocks noGrp="1" noChangeArrowheads="1"/>
          </p:cNvSpPr>
          <p:nvPr>
            <p:ph type="title"/>
          </p:nvPr>
        </p:nvSpPr>
        <p:spPr>
          <a:xfrm>
            <a:off x="762000" y="381000"/>
            <a:ext cx="7696200" cy="1143000"/>
          </a:xfrm>
          <a:noFill/>
          <a:ln/>
        </p:spPr>
        <p:txBody>
          <a:bodyPr/>
          <a:lstStyle/>
          <a:p>
            <a:pPr algn="ctr"/>
            <a:r>
              <a:rPr lang="en-US" sz="2500"/>
              <a:t>Use the story below to </a:t>
            </a:r>
            <a:r>
              <a:rPr lang="en-US" sz="2500" b="1"/>
              <a:t>solve the mystery</a:t>
            </a:r>
            <a:r>
              <a:rPr lang="en-US" sz="2500"/>
              <a:t> of who stole the high school mascot.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body" sz="half" idx="1"/>
          </p:nvPr>
        </p:nvSpPr>
        <p:spPr>
          <a:xfrm>
            <a:off x="838200" y="1905000"/>
            <a:ext cx="7620000" cy="4191000"/>
          </a:xfrm>
          <a:noFill/>
          <a:ln/>
        </p:spPr>
        <p:txBody>
          <a:bodyPr lIns="92075" tIns="46038" rIns="92075" bIns="46038"/>
          <a:lstStyle/>
          <a:p>
            <a:pPr>
              <a:lnSpc>
                <a:spcPct val="90000"/>
              </a:lnSpc>
              <a:buFont typeface="Wingdings" pitchFamily="2" charset="2"/>
              <a:buNone/>
            </a:pPr>
            <a:r>
              <a:rPr lang="en-US" sz="1800" b="1">
                <a:cs typeface="Times New Roman" pitchFamily="18" charset="0"/>
              </a:rPr>
              <a:t> </a:t>
            </a:r>
          </a:p>
          <a:p>
            <a:pPr>
              <a:lnSpc>
                <a:spcPct val="90000"/>
              </a:lnSpc>
              <a:buFont typeface="Wingdings" pitchFamily="2" charset="2"/>
              <a:buNone/>
            </a:pPr>
            <a:r>
              <a:rPr lang="en-US" sz="1800">
                <a:cs typeface="Times New Roman" pitchFamily="18" charset="0"/>
              </a:rPr>
              <a:t>Bob:</a:t>
            </a:r>
            <a:r>
              <a:rPr lang="en-US" sz="1800" b="1">
                <a:cs typeface="Times New Roman" pitchFamily="18" charset="0"/>
              </a:rPr>
              <a:t> I was at the ballgame last night. I didn’t see the ram, but I really didn’t look at the trophy case. In the first half, I sat with the student body. When I left, I stopped and got gas, then headed home because I was really hungry. Your concession stand ran out of hot dogs and nachos, so I didn’t get any supper until 9:30, when I made it home.</a:t>
            </a:r>
          </a:p>
          <a:p>
            <a:pPr>
              <a:lnSpc>
                <a:spcPct val="90000"/>
              </a:lnSpc>
              <a:buFont typeface="Wingdings" pitchFamily="2" charset="2"/>
              <a:buNone/>
            </a:pPr>
            <a:r>
              <a:rPr lang="en-US" sz="1800" b="1">
                <a:cs typeface="Times New Roman" pitchFamily="18" charset="0"/>
              </a:rPr>
              <a:t> </a:t>
            </a:r>
          </a:p>
          <a:p>
            <a:pPr>
              <a:lnSpc>
                <a:spcPct val="90000"/>
              </a:lnSpc>
              <a:buFont typeface="Wingdings" pitchFamily="2" charset="2"/>
              <a:buNone/>
            </a:pPr>
            <a:r>
              <a:rPr lang="en-US" sz="1800">
                <a:cs typeface="Times New Roman" pitchFamily="18" charset="0"/>
              </a:rPr>
              <a:t>Betty:</a:t>
            </a:r>
            <a:r>
              <a:rPr lang="en-US" sz="1800" b="1">
                <a:cs typeface="Times New Roman" pitchFamily="18" charset="0"/>
              </a:rPr>
              <a:t> I was at the ballgame last night. I sat with my friend Shirley on the north side of the gym. I watched the end of the ballgame, then my mom picked me up out in front of the school. I didn’t have anything with me because I didn’t have any homework. I saw Jim parked at the Dairy Queen on my way home, but my mom didn’t want to stop. We just went home. I watched the 10:00 episode of </a:t>
            </a:r>
            <a:r>
              <a:rPr lang="en-US" sz="1800" b="1" i="1">
                <a:cs typeface="Times New Roman" pitchFamily="18" charset="0"/>
              </a:rPr>
              <a:t>Seinfeld</a:t>
            </a:r>
            <a:r>
              <a:rPr lang="en-US" sz="1800" b="1">
                <a:cs typeface="Times New Roman" pitchFamily="18" charset="0"/>
              </a:rPr>
              <a:t> and went to bed. </a:t>
            </a:r>
          </a:p>
          <a:p>
            <a:pPr>
              <a:lnSpc>
                <a:spcPct val="90000"/>
              </a:lnSpc>
              <a:buFont typeface="Wingdings" pitchFamily="2" charset="2"/>
              <a:buNone/>
            </a:pPr>
            <a:endParaRPr lang="en-US" sz="1800" b="1">
              <a:cs typeface="Times New Roman" pitchFamily="18" charset="0"/>
            </a:endParaRPr>
          </a:p>
          <a:p>
            <a:pPr>
              <a:lnSpc>
                <a:spcPct val="90000"/>
              </a:lnSpc>
              <a:buFont typeface="Wingdings" pitchFamily="2" charset="2"/>
              <a:buNone/>
            </a:pPr>
            <a:r>
              <a:rPr lang="en-US" sz="1600" b="1">
                <a:cs typeface="Times New Roman" pitchFamily="18" charset="0"/>
              </a:rPr>
              <a:t> </a:t>
            </a:r>
          </a:p>
        </p:txBody>
      </p:sp>
      <p:sp>
        <p:nvSpPr>
          <p:cNvPr id="107523" name="Text Box 3"/>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D1 </a:t>
            </a:r>
          </a:p>
        </p:txBody>
      </p:sp>
      <p:sp>
        <p:nvSpPr>
          <p:cNvPr id="107524" name="Rectangle 4"/>
          <p:cNvSpPr>
            <a:spLocks noGrp="1" noChangeArrowheads="1"/>
          </p:cNvSpPr>
          <p:nvPr>
            <p:ph type="title"/>
          </p:nvPr>
        </p:nvSpPr>
        <p:spPr>
          <a:xfrm>
            <a:off x="762000" y="381000"/>
            <a:ext cx="7696200" cy="1143000"/>
          </a:xfrm>
          <a:noFill/>
          <a:ln/>
        </p:spPr>
        <p:txBody>
          <a:bodyPr/>
          <a:lstStyle/>
          <a:p>
            <a:pPr algn="ctr"/>
            <a:r>
              <a:rPr lang="en-US" sz="2500"/>
              <a:t>Use the story below to </a:t>
            </a:r>
            <a:r>
              <a:rPr lang="en-US" sz="2500" b="1"/>
              <a:t>solve the mystery</a:t>
            </a:r>
            <a:r>
              <a:rPr lang="en-US" sz="2500"/>
              <a:t> of who stole the high school mascot.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5" name="Rectangle 3"/>
          <p:cNvSpPr>
            <a:spLocks noGrp="1" noChangeArrowheads="1"/>
          </p:cNvSpPr>
          <p:nvPr>
            <p:ph type="body" sz="half" idx="1"/>
          </p:nvPr>
        </p:nvSpPr>
        <p:spPr>
          <a:xfrm>
            <a:off x="685800" y="1905000"/>
            <a:ext cx="8001000" cy="4953000"/>
          </a:xfrm>
          <a:noFill/>
          <a:ln/>
        </p:spPr>
        <p:txBody>
          <a:bodyPr lIns="92075" tIns="46038" rIns="92075" bIns="46038"/>
          <a:lstStyle/>
          <a:p>
            <a:pPr>
              <a:lnSpc>
                <a:spcPct val="90000"/>
              </a:lnSpc>
              <a:buFont typeface="Wingdings" pitchFamily="2" charset="2"/>
              <a:buNone/>
            </a:pPr>
            <a:r>
              <a:rPr lang="en-US" sz="1800">
                <a:cs typeface="Times New Roman" pitchFamily="18" charset="0"/>
              </a:rPr>
              <a:t>Sue:</a:t>
            </a:r>
            <a:r>
              <a:rPr lang="en-US" sz="1800" b="1">
                <a:cs typeface="Times New Roman" pitchFamily="18" charset="0"/>
              </a:rPr>
              <a:t> I was at the ballgame last night. I saw the ram when I walked in the door. I sat on the south side of the gym during the first half. At halftime I went to the concession stand to buy a soda. Then I left later. I rode with Bob in his brother’s new car. The car had a real cool stereo in it. It’s red with a sunroof. We had to stop and get gas at Casey’s before we made it home. At Casey's I bought a Snickers candy bar and a Mountain Dew. I was home by 9:15.</a:t>
            </a:r>
          </a:p>
          <a:p>
            <a:pPr>
              <a:lnSpc>
                <a:spcPct val="90000"/>
              </a:lnSpc>
              <a:buFont typeface="Wingdings" pitchFamily="2" charset="2"/>
              <a:buNone/>
            </a:pPr>
            <a:r>
              <a:rPr lang="en-US" sz="1800">
                <a:cs typeface="Times New Roman" pitchFamily="18" charset="0"/>
              </a:rPr>
              <a:t> </a:t>
            </a:r>
          </a:p>
          <a:p>
            <a:pPr>
              <a:lnSpc>
                <a:spcPct val="90000"/>
              </a:lnSpc>
              <a:buFont typeface="Wingdings" pitchFamily="2" charset="2"/>
              <a:buNone/>
            </a:pPr>
            <a:r>
              <a:rPr lang="en-US" sz="1800">
                <a:cs typeface="Times New Roman" pitchFamily="18" charset="0"/>
              </a:rPr>
              <a:t>Jim:</a:t>
            </a:r>
            <a:r>
              <a:rPr lang="en-US" sz="1800" b="1">
                <a:cs typeface="Times New Roman" pitchFamily="18" charset="0"/>
              </a:rPr>
              <a:t> I was at the ballgame last night and sat in the front row next to the band. During the second half, I sat on the stage end with three other friends. After the game I met some friends at Dairy Queen. My pickup was at Dairy Queen until 10:30, when I went home. I was home by 11:00 to watch </a:t>
            </a:r>
            <a:r>
              <a:rPr lang="en-US" sz="1800" b="1" i="1">
                <a:cs typeface="Times New Roman" pitchFamily="18" charset="0"/>
              </a:rPr>
              <a:t>Sportscenter</a:t>
            </a:r>
            <a:r>
              <a:rPr lang="en-US" sz="1800" b="1">
                <a:cs typeface="Times New Roman" pitchFamily="18" charset="0"/>
              </a:rPr>
              <a:t>.</a:t>
            </a:r>
          </a:p>
          <a:p>
            <a:pPr>
              <a:lnSpc>
                <a:spcPct val="90000"/>
              </a:lnSpc>
              <a:buFont typeface="Wingdings" pitchFamily="2" charset="2"/>
              <a:buNone/>
            </a:pPr>
            <a:r>
              <a:rPr lang="en-US" sz="1800" b="1">
                <a:cs typeface="Times New Roman" pitchFamily="18" charset="0"/>
              </a:rPr>
              <a:t> </a:t>
            </a:r>
          </a:p>
        </p:txBody>
      </p:sp>
      <p:sp>
        <p:nvSpPr>
          <p:cNvPr id="74756" name="Text Box 4"/>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D2 </a:t>
            </a:r>
          </a:p>
        </p:txBody>
      </p:sp>
      <p:sp>
        <p:nvSpPr>
          <p:cNvPr id="74758" name="Rectangle 6"/>
          <p:cNvSpPr>
            <a:spLocks noGrp="1" noChangeArrowheads="1"/>
          </p:cNvSpPr>
          <p:nvPr>
            <p:ph type="title"/>
          </p:nvPr>
        </p:nvSpPr>
        <p:spPr>
          <a:noFill/>
          <a:ln/>
        </p:spPr>
        <p:txBody>
          <a:bodyPr/>
          <a:lstStyle/>
          <a:p>
            <a:pPr algn="ctr"/>
            <a:r>
              <a:rPr lang="en-US" sz="2500"/>
              <a:t>Use the story below to </a:t>
            </a:r>
            <a:r>
              <a:rPr lang="en-US" sz="2500" b="1"/>
              <a:t>solve the mystery</a:t>
            </a:r>
            <a:r>
              <a:rPr lang="en-US" sz="2500"/>
              <a:t> of who stole the high school mascot. (cont’d)</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0" name="Rectangle 2"/>
          <p:cNvSpPr>
            <a:spLocks noGrp="1" noChangeArrowheads="1"/>
          </p:cNvSpPr>
          <p:nvPr>
            <p:ph type="body" sz="half" idx="1"/>
          </p:nvPr>
        </p:nvSpPr>
        <p:spPr>
          <a:xfrm>
            <a:off x="762000" y="2209800"/>
            <a:ext cx="8077200" cy="4648200"/>
          </a:xfrm>
          <a:noFill/>
          <a:ln/>
        </p:spPr>
        <p:txBody>
          <a:bodyPr lIns="92075" tIns="46038" rIns="92075" bIns="46038"/>
          <a:lstStyle/>
          <a:p>
            <a:pPr>
              <a:lnSpc>
                <a:spcPct val="90000"/>
              </a:lnSpc>
              <a:buFont typeface="Wingdings" pitchFamily="2" charset="2"/>
              <a:buNone/>
            </a:pPr>
            <a:r>
              <a:rPr lang="en-US" sz="1800" b="1">
                <a:cs typeface="Times New Roman" pitchFamily="18" charset="0"/>
              </a:rPr>
              <a:t> </a:t>
            </a:r>
          </a:p>
          <a:p>
            <a:pPr>
              <a:lnSpc>
                <a:spcPct val="90000"/>
              </a:lnSpc>
              <a:buFont typeface="Wingdings" pitchFamily="2" charset="2"/>
              <a:buNone/>
            </a:pPr>
            <a:r>
              <a:rPr lang="en-US" sz="1800">
                <a:cs typeface="Times New Roman" pitchFamily="18" charset="0"/>
              </a:rPr>
              <a:t>Leo:</a:t>
            </a:r>
            <a:r>
              <a:rPr lang="en-US" sz="1800" b="1">
                <a:cs typeface="Times New Roman" pitchFamily="18" charset="0"/>
              </a:rPr>
              <a:t> I was not at the ballgame last night, but I picked up my little sister right after the game in the back parking lot of the school. My sister had her book bag with her. It had an Algebra book in it. She said the only thing she needed to bring home from the game was her Algebra book. Right now she is studying equations that I do not even understand. On my way to pick up my sister, I saw Bob’s brother’s new car at Casey’s getting gas. My sister and I were home by 10:15.</a:t>
            </a:r>
          </a:p>
          <a:p>
            <a:pPr>
              <a:lnSpc>
                <a:spcPct val="90000"/>
              </a:lnSpc>
              <a:buFont typeface="Wingdings" pitchFamily="2" charset="2"/>
              <a:buNone/>
            </a:pPr>
            <a:r>
              <a:rPr lang="en-US" sz="1800" b="1">
                <a:cs typeface="Times New Roman" pitchFamily="18" charset="0"/>
              </a:rPr>
              <a:t> </a:t>
            </a:r>
          </a:p>
        </p:txBody>
      </p:sp>
      <p:sp>
        <p:nvSpPr>
          <p:cNvPr id="109571" name="Text Box 3"/>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D2 </a:t>
            </a:r>
          </a:p>
        </p:txBody>
      </p:sp>
      <p:sp>
        <p:nvSpPr>
          <p:cNvPr id="109572" name="Rectangle 4"/>
          <p:cNvSpPr>
            <a:spLocks noGrp="1" noChangeArrowheads="1"/>
          </p:cNvSpPr>
          <p:nvPr>
            <p:ph type="title"/>
          </p:nvPr>
        </p:nvSpPr>
        <p:spPr>
          <a:noFill/>
          <a:ln/>
        </p:spPr>
        <p:txBody>
          <a:bodyPr/>
          <a:lstStyle/>
          <a:p>
            <a:pPr algn="ctr"/>
            <a:r>
              <a:rPr lang="en-US" sz="2500"/>
              <a:t>Use the story below to </a:t>
            </a:r>
            <a:r>
              <a:rPr lang="en-US" sz="2500" b="1"/>
              <a:t>solve the mystery</a:t>
            </a:r>
            <a:r>
              <a:rPr lang="en-US" sz="2500"/>
              <a:t> of who stole the high school mascot. (cont’d)</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19" name="Text Box 3"/>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2</a:t>
            </a:r>
          </a:p>
          <a:p>
            <a:pPr eaLnBrk="1" hangingPunct="1"/>
            <a:endParaRPr lang="en-US" sz="1200" b="1">
              <a:solidFill>
                <a:srgbClr val="000000"/>
              </a:solidFill>
            </a:endParaRPr>
          </a:p>
        </p:txBody>
      </p:sp>
      <p:sp>
        <p:nvSpPr>
          <p:cNvPr id="111620" name="Rectangle 4"/>
          <p:cNvSpPr>
            <a:spLocks noGrp="1" noChangeArrowheads="1"/>
          </p:cNvSpPr>
          <p:nvPr>
            <p:ph type="title"/>
          </p:nvPr>
        </p:nvSpPr>
        <p:spPr>
          <a:noFill/>
          <a:ln/>
        </p:spPr>
        <p:txBody>
          <a:bodyPr/>
          <a:lstStyle/>
          <a:p>
            <a:pPr algn="ctr"/>
            <a:r>
              <a:rPr lang="en-US"/>
              <a:t>Benefits of Team Accountability</a:t>
            </a:r>
          </a:p>
        </p:txBody>
      </p:sp>
      <p:sp>
        <p:nvSpPr>
          <p:cNvPr id="111621" name="Rectangle 5"/>
          <p:cNvSpPr>
            <a:spLocks noGrp="1" noChangeArrowheads="1"/>
          </p:cNvSpPr>
          <p:nvPr>
            <p:ph type="body" sz="half" idx="1"/>
          </p:nvPr>
        </p:nvSpPr>
        <p:spPr>
          <a:xfrm>
            <a:off x="762000" y="1905000"/>
            <a:ext cx="7696200" cy="3581400"/>
          </a:xfrm>
        </p:spPr>
        <p:txBody>
          <a:bodyPr/>
          <a:lstStyle/>
          <a:p>
            <a:pPr>
              <a:buClr>
                <a:srgbClr val="FF0000"/>
              </a:buClr>
              <a:buFont typeface="Wingdings" pitchFamily="2" charset="2"/>
              <a:buChar char="q"/>
            </a:pPr>
            <a:r>
              <a:rPr lang="en-US" sz="2700"/>
              <a:t>Respect and trust among members</a:t>
            </a:r>
          </a:p>
          <a:p>
            <a:pPr>
              <a:buClr>
                <a:srgbClr val="FF0000"/>
              </a:buClr>
              <a:buFont typeface="Wingdings" pitchFamily="2" charset="2"/>
              <a:buChar char="q"/>
            </a:pPr>
            <a:r>
              <a:rPr lang="en-US" sz="2700"/>
              <a:t>Movement toward the team’s common purpose and goals</a:t>
            </a:r>
          </a:p>
          <a:p>
            <a:pPr>
              <a:buClr>
                <a:srgbClr val="FF0000"/>
              </a:buClr>
              <a:buFont typeface="Wingdings" pitchFamily="2" charset="2"/>
              <a:buChar char="q"/>
            </a:pPr>
            <a:r>
              <a:rPr lang="en-US" sz="2700"/>
              <a:t>Meeting team deadlines and commitment</a:t>
            </a:r>
          </a:p>
          <a:p>
            <a:pPr>
              <a:buClr>
                <a:srgbClr val="FF0000"/>
              </a:buClr>
              <a:buFont typeface="Wingdings" pitchFamily="2" charset="2"/>
              <a:buChar char="q"/>
            </a:pPr>
            <a:r>
              <a:rPr lang="en-US" sz="2700"/>
              <a:t>Establishes ownership within the team</a:t>
            </a:r>
          </a:p>
          <a:p>
            <a:pPr>
              <a:buClr>
                <a:srgbClr val="FF0000"/>
              </a:buClr>
              <a:buFont typeface="Wingdings" pitchFamily="2" charset="2"/>
              <a:buChar char="q"/>
            </a:pPr>
            <a:r>
              <a:rPr lang="en-US" sz="2700"/>
              <a:t>Success</a:t>
            </a:r>
            <a:br>
              <a:rPr lang="en-US" sz="2700"/>
            </a:br>
            <a:endParaRPr lang="en-US" sz="27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3</a:t>
            </a:r>
          </a:p>
          <a:p>
            <a:pPr eaLnBrk="1" hangingPunct="1"/>
            <a:endParaRPr lang="en-US" sz="1200" b="1">
              <a:solidFill>
                <a:srgbClr val="000000"/>
              </a:solidFill>
            </a:endParaRPr>
          </a:p>
        </p:txBody>
      </p:sp>
      <p:sp>
        <p:nvSpPr>
          <p:cNvPr id="113669" name="Rectangle 5"/>
          <p:cNvSpPr>
            <a:spLocks noGrp="1" noChangeArrowheads="1"/>
          </p:cNvSpPr>
          <p:nvPr>
            <p:ph type="title"/>
          </p:nvPr>
        </p:nvSpPr>
        <p:spPr/>
        <p:txBody>
          <a:bodyPr/>
          <a:lstStyle/>
          <a:p>
            <a:pPr algn="ctr"/>
            <a:r>
              <a:rPr lang="en-US"/>
              <a:t>Key Areas in Rating a Person’s Accountability</a:t>
            </a:r>
          </a:p>
        </p:txBody>
      </p:sp>
      <p:sp>
        <p:nvSpPr>
          <p:cNvPr id="113670" name="Rectangle 6"/>
          <p:cNvSpPr>
            <a:spLocks noGrp="1" noChangeArrowheads="1"/>
          </p:cNvSpPr>
          <p:nvPr>
            <p:ph type="body" sz="half" idx="1"/>
          </p:nvPr>
        </p:nvSpPr>
        <p:spPr>
          <a:xfrm>
            <a:off x="838200" y="1905000"/>
            <a:ext cx="7620000" cy="3733800"/>
          </a:xfrm>
        </p:spPr>
        <p:txBody>
          <a:bodyPr/>
          <a:lstStyle/>
          <a:p>
            <a:pPr>
              <a:lnSpc>
                <a:spcPct val="80000"/>
              </a:lnSpc>
              <a:buFont typeface="Wingdings" pitchFamily="2" charset="2"/>
              <a:buNone/>
            </a:pPr>
            <a:r>
              <a:rPr lang="en-US" sz="2800"/>
              <a:t>   A. Can be trusted</a:t>
            </a:r>
          </a:p>
          <a:p>
            <a:pPr>
              <a:lnSpc>
                <a:spcPct val="80000"/>
              </a:lnSpc>
              <a:buFont typeface="Wingdings" pitchFamily="2" charset="2"/>
              <a:buNone/>
            </a:pPr>
            <a:r>
              <a:rPr lang="en-US" sz="2800"/>
              <a:t>   B. Follows through with commitments</a:t>
            </a:r>
          </a:p>
          <a:p>
            <a:pPr>
              <a:lnSpc>
                <a:spcPct val="80000"/>
              </a:lnSpc>
              <a:buFont typeface="Wingdings" pitchFamily="2" charset="2"/>
              <a:buNone/>
            </a:pPr>
            <a:r>
              <a:rPr lang="en-US" sz="2800"/>
              <a:t>   C. Takes responsibility for actions and 	doesn’t blame others</a:t>
            </a:r>
            <a:br>
              <a:rPr lang="en-US" sz="2800"/>
            </a:br>
            <a:r>
              <a:rPr lang="en-US" sz="2800"/>
              <a:t>D. Honest</a:t>
            </a:r>
            <a:br>
              <a:rPr lang="en-US" sz="2800"/>
            </a:br>
            <a:r>
              <a:rPr lang="en-US" sz="2800"/>
              <a:t>E. Prompt and on time</a:t>
            </a:r>
            <a:br>
              <a:rPr lang="en-US" sz="2800"/>
            </a:br>
            <a:r>
              <a:rPr lang="en-US" sz="2800"/>
              <a:t>F. Works toward team goals</a:t>
            </a:r>
          </a:p>
          <a:p>
            <a:pPr>
              <a:lnSpc>
                <a:spcPct val="80000"/>
              </a:lnSpc>
              <a:buFont typeface="Wingdings" pitchFamily="2" charset="2"/>
              <a:buNone/>
            </a:pPr>
            <a:r>
              <a:rPr lang="en-US" sz="2800"/>
              <a:t>   G. Follows team rules and guidelines</a:t>
            </a:r>
            <a:r>
              <a:rPr lang="en-US" sz="2100"/>
              <a:t/>
            </a:r>
            <a:br>
              <a:rPr lang="en-US" sz="2100"/>
            </a:br>
            <a:endParaRPr lang="en-US" sz="21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762000" y="595313"/>
            <a:ext cx="7696200" cy="852487"/>
          </a:xfrm>
          <a:noFill/>
          <a:ln/>
        </p:spPr>
        <p:txBody>
          <a:bodyPr lIns="92075" tIns="46038" rIns="92075" bIns="46038"/>
          <a:lstStyle/>
          <a:p>
            <a:pPr algn="ctr"/>
            <a:r>
              <a:rPr lang="en-US" sz="2400">
                <a:cs typeface="Times New Roman" pitchFamily="18" charset="0"/>
              </a:rPr>
              <a:t>Use the story below to </a:t>
            </a:r>
            <a:r>
              <a:rPr lang="en-US" sz="2400" b="1">
                <a:cs typeface="Times New Roman" pitchFamily="18" charset="0"/>
              </a:rPr>
              <a:t>solve the mystery</a:t>
            </a:r>
            <a:r>
              <a:rPr lang="en-US" sz="2400">
                <a:cs typeface="Times New Roman" pitchFamily="18" charset="0"/>
              </a:rPr>
              <a:t> of who stole the high school mascot.</a:t>
            </a:r>
            <a:endParaRPr lang="en-US" sz="2400">
              <a:latin typeface="Arial" charset="0"/>
              <a:cs typeface="Arial" charset="0"/>
            </a:endParaRPr>
          </a:p>
        </p:txBody>
      </p:sp>
      <p:sp>
        <p:nvSpPr>
          <p:cNvPr id="5123" name="Rectangle 3"/>
          <p:cNvSpPr>
            <a:spLocks noGrp="1" noChangeArrowheads="1"/>
          </p:cNvSpPr>
          <p:nvPr>
            <p:ph type="body" sz="half" idx="1"/>
          </p:nvPr>
        </p:nvSpPr>
        <p:spPr>
          <a:xfrm>
            <a:off x="762000" y="1905000"/>
            <a:ext cx="8077200" cy="4953000"/>
          </a:xfrm>
          <a:noFill/>
          <a:ln/>
        </p:spPr>
        <p:txBody>
          <a:bodyPr lIns="92075" tIns="46038" rIns="92075" bIns="46038"/>
          <a:lstStyle/>
          <a:p>
            <a:pPr>
              <a:lnSpc>
                <a:spcPct val="90000"/>
              </a:lnSpc>
              <a:buFont typeface="Wingdings" pitchFamily="2" charset="2"/>
              <a:buNone/>
            </a:pPr>
            <a:r>
              <a:rPr lang="en-US" sz="1800">
                <a:cs typeface="Times New Roman" pitchFamily="18" charset="0"/>
              </a:rPr>
              <a:t>It was a warm sunny morning when all of the students from Northside High School arrived at school. As they walked through the door, they noticed their prized mascot, the longhorn ram, was missing from the front trophy case. They were stunned and immediately ran to the principal’s office. The principal was already on the phone trying to figure out who had stolen the mascot. The big basketball rivalry with Southside High School had been the night before, so the principal was on the phone interviewing five of the Southside High School students who were the suspects. This is what they said:</a:t>
            </a:r>
          </a:p>
          <a:p>
            <a:pPr>
              <a:lnSpc>
                <a:spcPct val="90000"/>
              </a:lnSpc>
              <a:buFont typeface="Wingdings" pitchFamily="2" charset="2"/>
              <a:buNone/>
            </a:pPr>
            <a:r>
              <a:rPr lang="en-US" sz="1800">
                <a:cs typeface="Times New Roman" pitchFamily="18" charset="0"/>
              </a:rPr>
              <a:t> </a:t>
            </a:r>
          </a:p>
          <a:p>
            <a:pPr>
              <a:lnSpc>
                <a:spcPct val="90000"/>
              </a:lnSpc>
              <a:buFont typeface="Wingdings" pitchFamily="2" charset="2"/>
              <a:buNone/>
            </a:pPr>
            <a:r>
              <a:rPr lang="en-US" sz="1800">
                <a:cs typeface="Times New Roman" pitchFamily="18" charset="0"/>
              </a:rPr>
              <a:t>Bob: I was at the ballgame last night. I didn’t see the ram, but I really did not look at the trophy case. In the first half, I sat with the student body. When I left, I stopped and got gas, and then headed home because I was really hungry. Your concession stand ran out of hot dogs and nachos, so I didn’t get any supper until 9:30 when I made it home.</a:t>
            </a:r>
          </a:p>
          <a:p>
            <a:pPr>
              <a:lnSpc>
                <a:spcPct val="90000"/>
              </a:lnSpc>
              <a:buFont typeface="Wingdings" pitchFamily="2" charset="2"/>
              <a:buNone/>
            </a:pPr>
            <a:r>
              <a:rPr lang="en-US" sz="2700">
                <a:cs typeface="Times New Roman" pitchFamily="18" charset="0"/>
              </a:rPr>
              <a:t> </a:t>
            </a:r>
          </a:p>
          <a:p>
            <a:pPr>
              <a:lnSpc>
                <a:spcPct val="90000"/>
              </a:lnSpc>
              <a:buFont typeface="Wingdings" pitchFamily="2" charset="2"/>
              <a:buNone/>
            </a:pPr>
            <a:endParaRPr lang="en-US" sz="2000"/>
          </a:p>
        </p:txBody>
      </p:sp>
      <p:sp>
        <p:nvSpPr>
          <p:cNvPr id="5209" name="Text Box 89"/>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A1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3">
                                            <p:txEl>
                                              <p:pRg st="2" end="2"/>
                                            </p:txEl>
                                          </p:spTgt>
                                        </p:tgtEl>
                                        <p:attrNameLst>
                                          <p:attrName>style.visibility</p:attrName>
                                        </p:attrNameLst>
                                      </p:cBhvr>
                                      <p:to>
                                        <p:strVal val="visible"/>
                                      </p:to>
                                    </p:set>
                                    <p:animEffect transition="in" filter="fade">
                                      <p:cBhvr>
                                        <p:cTn id="12" dur="2000"/>
                                        <p:tgtEl>
                                          <p:spTgt spid="5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1" name="Rectangle 3"/>
          <p:cNvSpPr>
            <a:spLocks noGrp="1" noChangeArrowheads="1"/>
          </p:cNvSpPr>
          <p:nvPr>
            <p:ph type="body" sz="half" idx="1"/>
          </p:nvPr>
        </p:nvSpPr>
        <p:spPr>
          <a:xfrm>
            <a:off x="838200" y="1905000"/>
            <a:ext cx="7848600" cy="4953000"/>
          </a:xfrm>
          <a:noFill/>
          <a:ln/>
        </p:spPr>
        <p:txBody>
          <a:bodyPr lIns="92075" tIns="46038" rIns="92075" bIns="46038"/>
          <a:lstStyle/>
          <a:p>
            <a:pPr>
              <a:lnSpc>
                <a:spcPct val="90000"/>
              </a:lnSpc>
              <a:buFont typeface="Wingdings" pitchFamily="2" charset="2"/>
              <a:buNone/>
            </a:pPr>
            <a:r>
              <a:rPr lang="en-US" sz="1600">
                <a:cs typeface="Times New Roman" pitchFamily="18" charset="0"/>
              </a:rPr>
              <a:t>Betty:</a:t>
            </a:r>
            <a:r>
              <a:rPr lang="en-US" sz="1600" b="1">
                <a:cs typeface="Times New Roman" pitchFamily="18" charset="0"/>
              </a:rPr>
              <a:t> I was at the ballgame last night. I sat with my friend Shirley on the north side of the gym. I remember going out in the hallway in the fourth quarter to go to the restroom, and the ram was in the trophy case. I watched the end of the ballgame, then my mom picked me up out in front of the school. I didn’t have anything with me because I didn’t have any homework. I saw Jim parked at the Dairy Queen on my way home, but my mom didn’t want to stop. We just went home. I watched the 10:00 episode of </a:t>
            </a:r>
            <a:r>
              <a:rPr lang="en-US" sz="1600" b="1" i="1">
                <a:cs typeface="Times New Roman" pitchFamily="18" charset="0"/>
              </a:rPr>
              <a:t>Seinfeld</a:t>
            </a:r>
            <a:r>
              <a:rPr lang="en-US" sz="1600" b="1">
                <a:cs typeface="Times New Roman" pitchFamily="18" charset="0"/>
              </a:rPr>
              <a:t> and went to bed. </a:t>
            </a:r>
            <a:br>
              <a:rPr lang="en-US" sz="1600" b="1">
                <a:cs typeface="Times New Roman" pitchFamily="18" charset="0"/>
              </a:rPr>
            </a:br>
            <a:endParaRPr lang="en-US" sz="1600" b="1">
              <a:cs typeface="Times New Roman" pitchFamily="18" charset="0"/>
            </a:endParaRPr>
          </a:p>
          <a:p>
            <a:pPr>
              <a:lnSpc>
                <a:spcPct val="90000"/>
              </a:lnSpc>
              <a:buFont typeface="Wingdings" pitchFamily="2" charset="2"/>
              <a:buNone/>
            </a:pPr>
            <a:endParaRPr lang="en-US" sz="1600" b="1">
              <a:cs typeface="Times New Roman" pitchFamily="18" charset="0"/>
            </a:endParaRPr>
          </a:p>
          <a:p>
            <a:pPr>
              <a:lnSpc>
                <a:spcPct val="90000"/>
              </a:lnSpc>
              <a:buFont typeface="Wingdings" pitchFamily="2" charset="2"/>
              <a:buNone/>
            </a:pPr>
            <a:r>
              <a:rPr lang="en-US" sz="1600">
                <a:cs typeface="Times New Roman" pitchFamily="18" charset="0"/>
              </a:rPr>
              <a:t>Sue:</a:t>
            </a:r>
            <a:r>
              <a:rPr lang="en-US" sz="1600" b="1">
                <a:cs typeface="Times New Roman" pitchFamily="18" charset="0"/>
              </a:rPr>
              <a:t> I was at the ballgame last night. I saw the ram when I walked in the door. I sat on the south side of the gym during the first half. At halftime I went to the concession stand to buy a soda. Then I left later. I rode with Bob in his brother’s new car. It’s red with a sunroof. We had to stop and get gas at Casey’s before we made it home. At Casey's I bought a Snickers candy bar and a Mountain Dew. I was home by 9:15.</a:t>
            </a:r>
            <a:br>
              <a:rPr lang="en-US" sz="1600" b="1">
                <a:cs typeface="Times New Roman" pitchFamily="18" charset="0"/>
              </a:rPr>
            </a:br>
            <a:endParaRPr lang="en-US" sz="1600" b="1">
              <a:cs typeface="Times New Roman" pitchFamily="18" charset="0"/>
            </a:endParaRPr>
          </a:p>
        </p:txBody>
      </p:sp>
      <p:sp>
        <p:nvSpPr>
          <p:cNvPr id="68612" name="Text Box 4"/>
          <p:cNvSpPr txBox="1">
            <a:spLocks noChangeArrowheads="1"/>
          </p:cNvSpPr>
          <p:nvPr/>
        </p:nvSpPr>
        <p:spPr bwMode="auto">
          <a:xfrm>
            <a:off x="0" y="63246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A2 </a:t>
            </a:r>
          </a:p>
        </p:txBody>
      </p:sp>
      <p:sp>
        <p:nvSpPr>
          <p:cNvPr id="68614" name="Rectangle 6"/>
          <p:cNvSpPr>
            <a:spLocks noGrp="1" noChangeArrowheads="1"/>
          </p:cNvSpPr>
          <p:nvPr>
            <p:ph type="title"/>
          </p:nvPr>
        </p:nvSpPr>
        <p:spPr>
          <a:xfrm>
            <a:off x="762000" y="457200"/>
            <a:ext cx="7696200" cy="1066800"/>
          </a:xfrm>
          <a:noFill/>
          <a:ln/>
        </p:spPr>
        <p:txBody>
          <a:bodyPr lIns="92075" tIns="46038" rIns="92075" bIns="46038"/>
          <a:lstStyle/>
          <a:p>
            <a:pPr algn="ctr"/>
            <a:r>
              <a:rPr lang="en-US" sz="2500"/>
              <a:t>Use the story below to </a:t>
            </a:r>
            <a:r>
              <a:rPr lang="en-US" sz="2500" b="1"/>
              <a:t>solve the mystery</a:t>
            </a:r>
            <a:r>
              <a:rPr lang="en-US" sz="2500"/>
              <a:t> of who stole the high school mascot. (cont’d)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fade">
                                      <p:cBhvr>
                                        <p:cTn id="7" dur="2000"/>
                                        <p:tgtEl>
                                          <p:spTgt spid="686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8611">
                                            <p:txEl>
                                              <p:pRg st="2" end="2"/>
                                            </p:txEl>
                                          </p:spTgt>
                                        </p:tgtEl>
                                        <p:attrNameLst>
                                          <p:attrName>style.visibility</p:attrName>
                                        </p:attrNameLst>
                                      </p:cBhvr>
                                      <p:to>
                                        <p:strVal val="visible"/>
                                      </p:to>
                                    </p:set>
                                    <p:animEffect transition="in" filter="fade">
                                      <p:cBhvr>
                                        <p:cTn id="12" dur="2000"/>
                                        <p:tgtEl>
                                          <p:spTgt spid="686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body" sz="half" idx="1"/>
          </p:nvPr>
        </p:nvSpPr>
        <p:spPr>
          <a:xfrm>
            <a:off x="685800" y="1828800"/>
            <a:ext cx="8001000" cy="4114800"/>
          </a:xfrm>
          <a:noFill/>
          <a:ln/>
        </p:spPr>
        <p:txBody>
          <a:bodyPr lIns="92075" tIns="46038" rIns="92075" bIns="46038"/>
          <a:lstStyle/>
          <a:p>
            <a:pPr>
              <a:lnSpc>
                <a:spcPct val="90000"/>
              </a:lnSpc>
              <a:buFont typeface="Wingdings" pitchFamily="2" charset="2"/>
              <a:buNone/>
            </a:pPr>
            <a:endParaRPr lang="en-US" sz="1600" b="1">
              <a:cs typeface="Times New Roman" pitchFamily="18" charset="0"/>
            </a:endParaRPr>
          </a:p>
          <a:p>
            <a:pPr>
              <a:lnSpc>
                <a:spcPct val="90000"/>
              </a:lnSpc>
              <a:buFont typeface="Wingdings" pitchFamily="2" charset="2"/>
              <a:buNone/>
            </a:pPr>
            <a:r>
              <a:rPr lang="en-US" sz="1600">
                <a:cs typeface="Times New Roman" pitchFamily="18" charset="0"/>
              </a:rPr>
              <a:t>Jim:</a:t>
            </a:r>
            <a:r>
              <a:rPr lang="en-US" sz="1600" b="1">
                <a:cs typeface="Times New Roman" pitchFamily="18" charset="0"/>
              </a:rPr>
              <a:t> I was at the ballgame last night and sat in the front row next to the band. During the second half, I sat on the stage end with three other friends. After the game I met some friends at Dairy Queen. My pickup was at Dairy Queen until 10:30, when I went home. I was home by 11:00 to watch </a:t>
            </a:r>
            <a:r>
              <a:rPr lang="en-US" sz="1600" b="1" i="1">
                <a:cs typeface="Times New Roman" pitchFamily="18" charset="0"/>
              </a:rPr>
              <a:t>Sportscenter</a:t>
            </a:r>
            <a:r>
              <a:rPr lang="en-US" sz="1600" b="1">
                <a:cs typeface="Times New Roman" pitchFamily="18" charset="0"/>
              </a:rPr>
              <a:t>.</a:t>
            </a:r>
            <a:br>
              <a:rPr lang="en-US" sz="1600" b="1">
                <a:cs typeface="Times New Roman" pitchFamily="18" charset="0"/>
              </a:rPr>
            </a:br>
            <a:endParaRPr lang="en-US" sz="1600" b="1">
              <a:cs typeface="Times New Roman" pitchFamily="18" charset="0"/>
            </a:endParaRPr>
          </a:p>
          <a:p>
            <a:pPr>
              <a:lnSpc>
                <a:spcPct val="90000"/>
              </a:lnSpc>
              <a:buFont typeface="Wingdings" pitchFamily="2" charset="2"/>
              <a:buNone/>
            </a:pPr>
            <a:endParaRPr lang="en-US" sz="1600" b="1">
              <a:cs typeface="Times New Roman" pitchFamily="18" charset="0"/>
            </a:endParaRPr>
          </a:p>
          <a:p>
            <a:pPr>
              <a:lnSpc>
                <a:spcPct val="90000"/>
              </a:lnSpc>
              <a:buFont typeface="Wingdings" pitchFamily="2" charset="2"/>
              <a:buNone/>
            </a:pPr>
            <a:r>
              <a:rPr lang="en-US" sz="1600">
                <a:cs typeface="Times New Roman" pitchFamily="18" charset="0"/>
              </a:rPr>
              <a:t>Leo:</a:t>
            </a:r>
            <a:r>
              <a:rPr lang="en-US" sz="1600" b="1">
                <a:cs typeface="Times New Roman" pitchFamily="18" charset="0"/>
              </a:rPr>
              <a:t> I was not at the ballgame last night, but I picked up my little sister right after the game in the back parking lot of the school. My sister had her book bag with her. It had an Algebra book in it. She said the only thing she needed to bring home from the game was her Algebra book. I didn’t get out of my car. On my way to pick up my sister, I saw Bob’s brother’s new car at Casey’s getting gas. My sister and I were home by 10:15.</a:t>
            </a:r>
          </a:p>
        </p:txBody>
      </p:sp>
      <p:sp>
        <p:nvSpPr>
          <p:cNvPr id="97283" name="Text Box 3"/>
          <p:cNvSpPr txBox="1">
            <a:spLocks noChangeArrowheads="1"/>
          </p:cNvSpPr>
          <p:nvPr/>
        </p:nvSpPr>
        <p:spPr bwMode="auto">
          <a:xfrm>
            <a:off x="0" y="63246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A2</a:t>
            </a:r>
          </a:p>
        </p:txBody>
      </p:sp>
      <p:sp>
        <p:nvSpPr>
          <p:cNvPr id="97286" name="Rectangle 6"/>
          <p:cNvSpPr>
            <a:spLocks noGrp="1" noChangeArrowheads="1"/>
          </p:cNvSpPr>
          <p:nvPr>
            <p:ph type="title"/>
          </p:nvPr>
        </p:nvSpPr>
        <p:spPr>
          <a:noFill/>
          <a:ln/>
        </p:spPr>
        <p:txBody>
          <a:bodyPr/>
          <a:lstStyle/>
          <a:p>
            <a:pPr algn="ctr"/>
            <a:r>
              <a:rPr lang="en-US" sz="2500"/>
              <a:t>Use the story below to </a:t>
            </a:r>
            <a:r>
              <a:rPr lang="en-US" sz="2500" b="1"/>
              <a:t>solve the mystery</a:t>
            </a:r>
            <a:r>
              <a:rPr lang="en-US" sz="2500"/>
              <a:t> of who stole the high school mascot. (cont’d)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7282">
                                            <p:txEl>
                                              <p:pRg st="1" end="1"/>
                                            </p:txEl>
                                          </p:spTgt>
                                        </p:tgtEl>
                                        <p:attrNameLst>
                                          <p:attrName>style.visibility</p:attrName>
                                        </p:attrNameLst>
                                      </p:cBhvr>
                                      <p:to>
                                        <p:strVal val="visible"/>
                                      </p:to>
                                    </p:set>
                                    <p:animEffect transition="in" filter="fade">
                                      <p:cBhvr>
                                        <p:cTn id="7" dur="2000"/>
                                        <p:tgtEl>
                                          <p:spTgt spid="9728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7282">
                                            <p:txEl>
                                              <p:pRg st="3" end="3"/>
                                            </p:txEl>
                                          </p:spTgt>
                                        </p:tgtEl>
                                        <p:attrNameLst>
                                          <p:attrName>style.visibility</p:attrName>
                                        </p:attrNameLst>
                                      </p:cBhvr>
                                      <p:to>
                                        <p:strVal val="visible"/>
                                      </p:to>
                                    </p:set>
                                    <p:animEffect transition="in" filter="fade">
                                      <p:cBhvr>
                                        <p:cTn id="12" dur="2000"/>
                                        <p:tgtEl>
                                          <p:spTgt spid="972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5" name="Rectangle 3"/>
          <p:cNvSpPr>
            <a:spLocks noGrp="1" noChangeArrowheads="1"/>
          </p:cNvSpPr>
          <p:nvPr>
            <p:ph type="body" sz="half" idx="1"/>
          </p:nvPr>
        </p:nvSpPr>
        <p:spPr>
          <a:xfrm>
            <a:off x="685800" y="2057400"/>
            <a:ext cx="7848600" cy="4800600"/>
          </a:xfrm>
          <a:noFill/>
          <a:ln/>
        </p:spPr>
        <p:txBody>
          <a:bodyPr lIns="92075" tIns="46038" rIns="92075" bIns="46038"/>
          <a:lstStyle/>
          <a:p>
            <a:pPr>
              <a:lnSpc>
                <a:spcPct val="80000"/>
              </a:lnSpc>
              <a:buFont typeface="Wingdings" pitchFamily="2" charset="2"/>
              <a:buNone/>
            </a:pPr>
            <a:r>
              <a:rPr lang="en-US" sz="2000" b="1">
                <a:cs typeface="Times New Roman" pitchFamily="18" charset="0"/>
              </a:rPr>
              <a:t>It was a warm sunny morning when all of the students from Northside High School arrived at school. As they walked through the door, they noticed their prized mascot, the longhorn ram, was missing from the front trophy case. They were stunned and immediately ran to the principal’s office. The principal was already on the phone trying to figure out who had stolen the mascot. The big basketball rivalry with Southside High School had been the night before, so the principal was on the phone interviewing five of the Southside High School students who were the suspects. This is what they said:</a:t>
            </a:r>
          </a:p>
          <a:p>
            <a:pPr>
              <a:lnSpc>
                <a:spcPct val="80000"/>
              </a:lnSpc>
              <a:buFont typeface="Wingdings" pitchFamily="2" charset="2"/>
              <a:buNone/>
            </a:pPr>
            <a:r>
              <a:rPr lang="en-US" sz="2000" b="1">
                <a:cs typeface="Times New Roman" pitchFamily="18" charset="0"/>
              </a:rPr>
              <a:t> </a:t>
            </a:r>
          </a:p>
        </p:txBody>
      </p:sp>
      <p:sp>
        <p:nvSpPr>
          <p:cNvPr id="69636" name="Text Box 4"/>
          <p:cNvSpPr txBox="1">
            <a:spLocks noChangeArrowheads="1"/>
          </p:cNvSpPr>
          <p:nvPr/>
        </p:nvSpPr>
        <p:spPr bwMode="auto">
          <a:xfrm>
            <a:off x="0" y="63246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B1 </a:t>
            </a:r>
          </a:p>
        </p:txBody>
      </p:sp>
      <p:sp>
        <p:nvSpPr>
          <p:cNvPr id="69638" name="Rectangle 6"/>
          <p:cNvSpPr>
            <a:spLocks noChangeArrowheads="1"/>
          </p:cNvSpPr>
          <p:nvPr/>
        </p:nvSpPr>
        <p:spPr bwMode="auto">
          <a:xfrm>
            <a:off x="685800" y="381000"/>
            <a:ext cx="7696200" cy="852488"/>
          </a:xfrm>
          <a:prstGeom prst="rect">
            <a:avLst/>
          </a:prstGeom>
          <a:noFill/>
          <a:ln w="9525">
            <a:noFill/>
            <a:miter lim="800000"/>
            <a:headEnd/>
            <a:tailEnd/>
          </a:ln>
          <a:effectLst/>
        </p:spPr>
        <p:txBody>
          <a:bodyPr lIns="92075" tIns="46038" rIns="92075" bIns="46038" anchor="b"/>
          <a:lstStyle/>
          <a:p>
            <a:pPr algn="ctr" eaLnBrk="1" hangingPunct="1"/>
            <a:r>
              <a:rPr lang="en-US" sz="2400">
                <a:latin typeface="Arial Black" pitchFamily="34" charset="0"/>
                <a:cs typeface="Times New Roman" pitchFamily="18" charset="0"/>
              </a:rPr>
              <a:t>Use the story below to </a:t>
            </a:r>
            <a:r>
              <a:rPr lang="en-US" sz="2400" b="1">
                <a:latin typeface="Arial Black" pitchFamily="34" charset="0"/>
                <a:cs typeface="Times New Roman" pitchFamily="18" charset="0"/>
              </a:rPr>
              <a:t>solve the mystery</a:t>
            </a:r>
            <a:r>
              <a:rPr lang="en-US" sz="2400">
                <a:latin typeface="Arial Black" pitchFamily="34" charset="0"/>
                <a:cs typeface="Times New Roman" pitchFamily="18" charset="0"/>
              </a:rPr>
              <a:t> of who stole the high school mascot.</a:t>
            </a:r>
            <a:endParaRPr lang="en-US" sz="240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Grp="1" noChangeArrowheads="1"/>
          </p:cNvSpPr>
          <p:nvPr>
            <p:ph type="body" sz="half" idx="1"/>
          </p:nvPr>
        </p:nvSpPr>
        <p:spPr>
          <a:xfrm>
            <a:off x="685800" y="1981200"/>
            <a:ext cx="7848600" cy="4876800"/>
          </a:xfrm>
          <a:noFill/>
          <a:ln/>
        </p:spPr>
        <p:txBody>
          <a:bodyPr lIns="92075" tIns="46038" rIns="92075" bIns="46038"/>
          <a:lstStyle/>
          <a:p>
            <a:pPr>
              <a:lnSpc>
                <a:spcPct val="80000"/>
              </a:lnSpc>
              <a:buFont typeface="Wingdings" pitchFamily="2" charset="2"/>
              <a:buNone/>
            </a:pPr>
            <a:r>
              <a:rPr lang="en-US" sz="1600" b="1">
                <a:cs typeface="Times New Roman" pitchFamily="18" charset="0"/>
              </a:rPr>
              <a:t> </a:t>
            </a:r>
          </a:p>
          <a:p>
            <a:pPr>
              <a:lnSpc>
                <a:spcPct val="80000"/>
              </a:lnSpc>
              <a:buFont typeface="Wingdings" pitchFamily="2" charset="2"/>
              <a:buNone/>
            </a:pPr>
            <a:r>
              <a:rPr lang="en-US" sz="1600">
                <a:cs typeface="Times New Roman" pitchFamily="18" charset="0"/>
              </a:rPr>
              <a:t>Bob:</a:t>
            </a:r>
            <a:r>
              <a:rPr lang="en-US" sz="1600" b="1">
                <a:cs typeface="Times New Roman" pitchFamily="18" charset="0"/>
              </a:rPr>
              <a:t> I was at the ballgame last night. I didn’t see the ram, but I really did not look at the trophy case. In the first half I sat with the student body. I thought the ballgame was boring, so I left early in the third quarter. When I left, I stopped and got gas, then headed home because I was really hungry. Your concession stand ran out of hot dogs and nachos, so I didn’t get any supper until 9:30, when I made it home.</a:t>
            </a:r>
          </a:p>
          <a:p>
            <a:pPr>
              <a:lnSpc>
                <a:spcPct val="80000"/>
              </a:lnSpc>
              <a:buFont typeface="Wingdings" pitchFamily="2" charset="2"/>
              <a:buNone/>
            </a:pPr>
            <a:endParaRPr lang="en-US" sz="1600" b="1">
              <a:cs typeface="Times New Roman" pitchFamily="18" charset="0"/>
            </a:endParaRPr>
          </a:p>
          <a:p>
            <a:pPr>
              <a:lnSpc>
                <a:spcPct val="80000"/>
              </a:lnSpc>
              <a:buFont typeface="Wingdings" pitchFamily="2" charset="2"/>
              <a:buNone/>
            </a:pPr>
            <a:r>
              <a:rPr lang="en-US" sz="1600" b="1">
                <a:cs typeface="Times New Roman" pitchFamily="18" charset="0"/>
              </a:rPr>
              <a:t> </a:t>
            </a:r>
          </a:p>
          <a:p>
            <a:pPr>
              <a:lnSpc>
                <a:spcPct val="80000"/>
              </a:lnSpc>
              <a:buFont typeface="Wingdings" pitchFamily="2" charset="2"/>
              <a:buNone/>
            </a:pPr>
            <a:r>
              <a:rPr lang="en-US" sz="1600">
                <a:cs typeface="Times New Roman" pitchFamily="18" charset="0"/>
              </a:rPr>
              <a:t>Betty:</a:t>
            </a:r>
            <a:r>
              <a:rPr lang="en-US" sz="1600" b="1">
                <a:cs typeface="Times New Roman" pitchFamily="18" charset="0"/>
              </a:rPr>
              <a:t> I was at the ballgame last night. I sat with my friend Shirley on the north side of the gym. I remember going out in the hallway in the fourth quarter to go to the restroom, and the ram was in the trophy case. I watched the end of the ballgame, then my mom picked me up out in front of the school. I didn’t have anything with me because I didn’t have any homework. I saw Jim parked at the Dairy Queen on my way home, but my mom didn’t want to stop. We just went home. I watched the 10:00 episode of </a:t>
            </a:r>
            <a:r>
              <a:rPr lang="en-US" sz="1600" b="1" i="1">
                <a:cs typeface="Times New Roman" pitchFamily="18" charset="0"/>
              </a:rPr>
              <a:t>Seinfeld</a:t>
            </a:r>
            <a:r>
              <a:rPr lang="en-US" sz="1600" b="1">
                <a:cs typeface="Times New Roman" pitchFamily="18" charset="0"/>
              </a:rPr>
              <a:t> and went to bed. </a:t>
            </a:r>
          </a:p>
        </p:txBody>
      </p:sp>
      <p:sp>
        <p:nvSpPr>
          <p:cNvPr id="99331" name="Text Box 3"/>
          <p:cNvSpPr txBox="1">
            <a:spLocks noChangeArrowheads="1"/>
          </p:cNvSpPr>
          <p:nvPr/>
        </p:nvSpPr>
        <p:spPr bwMode="auto">
          <a:xfrm>
            <a:off x="0" y="63246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B1 </a:t>
            </a:r>
          </a:p>
        </p:txBody>
      </p:sp>
      <p:sp>
        <p:nvSpPr>
          <p:cNvPr id="99332" name="Rectangle 4"/>
          <p:cNvSpPr>
            <a:spLocks noChangeArrowheads="1"/>
          </p:cNvSpPr>
          <p:nvPr/>
        </p:nvSpPr>
        <p:spPr bwMode="auto">
          <a:xfrm>
            <a:off x="685800" y="381000"/>
            <a:ext cx="7696200" cy="852488"/>
          </a:xfrm>
          <a:prstGeom prst="rect">
            <a:avLst/>
          </a:prstGeom>
          <a:noFill/>
          <a:ln w="9525">
            <a:noFill/>
            <a:miter lim="800000"/>
            <a:headEnd/>
            <a:tailEnd/>
          </a:ln>
          <a:effectLst/>
        </p:spPr>
        <p:txBody>
          <a:bodyPr lIns="92075" tIns="46038" rIns="92075" bIns="46038" anchor="b"/>
          <a:lstStyle/>
          <a:p>
            <a:pPr algn="ctr" eaLnBrk="1" hangingPunct="1"/>
            <a:r>
              <a:rPr lang="en-US" sz="2400">
                <a:latin typeface="Arial Black" pitchFamily="34" charset="0"/>
                <a:cs typeface="Times New Roman" pitchFamily="18" charset="0"/>
              </a:rPr>
              <a:t>Use the story below to </a:t>
            </a:r>
            <a:r>
              <a:rPr lang="en-US" sz="2400" b="1">
                <a:latin typeface="Arial Black" pitchFamily="34" charset="0"/>
                <a:cs typeface="Times New Roman" pitchFamily="18" charset="0"/>
              </a:rPr>
              <a:t>solve the mystery</a:t>
            </a:r>
            <a:r>
              <a:rPr lang="en-US" sz="2400">
                <a:latin typeface="Arial Black" pitchFamily="34" charset="0"/>
                <a:cs typeface="Times New Roman" pitchFamily="18" charset="0"/>
              </a:rPr>
              <a:t> of who stole the high school mascot.</a:t>
            </a:r>
            <a:endParaRPr lang="en-US" sz="240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9330">
                                            <p:txEl>
                                              <p:pRg st="1" end="1"/>
                                            </p:txEl>
                                          </p:spTgt>
                                        </p:tgtEl>
                                        <p:attrNameLst>
                                          <p:attrName>style.visibility</p:attrName>
                                        </p:attrNameLst>
                                      </p:cBhvr>
                                      <p:to>
                                        <p:strVal val="visible"/>
                                      </p:to>
                                    </p:set>
                                    <p:animEffect transition="in" filter="fade">
                                      <p:cBhvr>
                                        <p:cTn id="7" dur="2000"/>
                                        <p:tgtEl>
                                          <p:spTgt spid="9933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9330">
                                            <p:txEl>
                                              <p:pRg st="4" end="4"/>
                                            </p:txEl>
                                          </p:spTgt>
                                        </p:tgtEl>
                                        <p:attrNameLst>
                                          <p:attrName>style.visibility</p:attrName>
                                        </p:attrNameLst>
                                      </p:cBhvr>
                                      <p:to>
                                        <p:strVal val="visible"/>
                                      </p:to>
                                    </p:set>
                                    <p:animEffect transition="in" filter="fade">
                                      <p:cBhvr>
                                        <p:cTn id="12" dur="2000"/>
                                        <p:tgtEl>
                                          <p:spTgt spid="993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9" name="Rectangle 3"/>
          <p:cNvSpPr>
            <a:spLocks noGrp="1" noChangeArrowheads="1"/>
          </p:cNvSpPr>
          <p:nvPr>
            <p:ph type="body" sz="half" idx="1"/>
          </p:nvPr>
        </p:nvSpPr>
        <p:spPr>
          <a:xfrm>
            <a:off x="685800" y="1905000"/>
            <a:ext cx="7772400" cy="4724400"/>
          </a:xfrm>
          <a:noFill/>
          <a:ln/>
        </p:spPr>
        <p:txBody>
          <a:bodyPr lIns="92075" tIns="46038" rIns="92075" bIns="46038"/>
          <a:lstStyle/>
          <a:p>
            <a:pPr>
              <a:lnSpc>
                <a:spcPct val="90000"/>
              </a:lnSpc>
              <a:buFont typeface="Wingdings" pitchFamily="2" charset="2"/>
              <a:buNone/>
            </a:pPr>
            <a:r>
              <a:rPr lang="en-US" sz="1800">
                <a:cs typeface="Times New Roman" pitchFamily="18" charset="0"/>
              </a:rPr>
              <a:t>Sue:</a:t>
            </a:r>
            <a:r>
              <a:rPr lang="en-US" sz="1800" b="1">
                <a:cs typeface="Times New Roman" pitchFamily="18" charset="0"/>
              </a:rPr>
              <a:t> I was at the ballgame last night. I saw the ram when I walked in the door. I sat on the south side of the gym during the first half. At halftime I went to the concession stand to buy a soda. Then I left later. I rode with Bob in his brother’s new car. It’s red with a sunroof. We had to stop and get gas at Casey’s before we made it home. At Casey's I bought a Snickers candy bar and a Mountain Dew. I was home by 9:15.</a:t>
            </a:r>
          </a:p>
          <a:p>
            <a:pPr>
              <a:lnSpc>
                <a:spcPct val="90000"/>
              </a:lnSpc>
              <a:buFont typeface="Wingdings" pitchFamily="2" charset="2"/>
              <a:buNone/>
            </a:pPr>
            <a:endParaRPr lang="en-US" sz="1800" b="1">
              <a:cs typeface="Times New Roman" pitchFamily="18" charset="0"/>
            </a:endParaRPr>
          </a:p>
          <a:p>
            <a:pPr>
              <a:lnSpc>
                <a:spcPct val="90000"/>
              </a:lnSpc>
              <a:buFont typeface="Wingdings" pitchFamily="2" charset="2"/>
              <a:buNone/>
            </a:pPr>
            <a:r>
              <a:rPr lang="en-US" sz="1800" b="1">
                <a:cs typeface="Times New Roman" pitchFamily="18" charset="0"/>
              </a:rPr>
              <a:t> </a:t>
            </a:r>
          </a:p>
          <a:p>
            <a:pPr>
              <a:lnSpc>
                <a:spcPct val="90000"/>
              </a:lnSpc>
              <a:buFont typeface="Wingdings" pitchFamily="2" charset="2"/>
              <a:buNone/>
            </a:pPr>
            <a:r>
              <a:rPr lang="en-US" sz="1800">
                <a:cs typeface="Times New Roman" pitchFamily="18" charset="0"/>
              </a:rPr>
              <a:t>Jim:</a:t>
            </a:r>
            <a:r>
              <a:rPr lang="en-US" sz="1800" b="1">
                <a:cs typeface="Times New Roman" pitchFamily="18" charset="0"/>
              </a:rPr>
              <a:t> I was at the ballgame last night and sat in the front row next to the band. During the second half I sat on the stage end with three other friends. I did not leave until after the game. After the game I met some friends at Dairy Queen. My pickup was at Dairy Queen until 10:30, when I went home. I was home by 11:00 to watch </a:t>
            </a:r>
            <a:r>
              <a:rPr lang="en-US" sz="1800" b="1" i="1">
                <a:cs typeface="Times New Roman" pitchFamily="18" charset="0"/>
              </a:rPr>
              <a:t>Sportscenter</a:t>
            </a:r>
            <a:r>
              <a:rPr lang="en-US" sz="1800" b="1">
                <a:cs typeface="Times New Roman" pitchFamily="18" charset="0"/>
              </a:rPr>
              <a:t>.</a:t>
            </a:r>
          </a:p>
          <a:p>
            <a:pPr>
              <a:lnSpc>
                <a:spcPct val="90000"/>
              </a:lnSpc>
              <a:buFont typeface="Wingdings" pitchFamily="2" charset="2"/>
              <a:buNone/>
            </a:pPr>
            <a:r>
              <a:rPr lang="en-US" sz="1800" b="1">
                <a:cs typeface="Times New Roman" pitchFamily="18" charset="0"/>
              </a:rPr>
              <a:t> </a:t>
            </a:r>
          </a:p>
          <a:p>
            <a:pPr>
              <a:lnSpc>
                <a:spcPct val="90000"/>
              </a:lnSpc>
              <a:buFont typeface="Wingdings" pitchFamily="2" charset="2"/>
              <a:buNone/>
            </a:pPr>
            <a:r>
              <a:rPr lang="en-US" sz="1600" b="1">
                <a:cs typeface="Times New Roman" pitchFamily="18" charset="0"/>
              </a:rPr>
              <a:t> </a:t>
            </a:r>
          </a:p>
        </p:txBody>
      </p:sp>
      <p:sp>
        <p:nvSpPr>
          <p:cNvPr id="70660" name="Text Box 4"/>
          <p:cNvSpPr txBox="1">
            <a:spLocks noChangeArrowheads="1"/>
          </p:cNvSpPr>
          <p:nvPr/>
        </p:nvSpPr>
        <p:spPr bwMode="auto">
          <a:xfrm>
            <a:off x="0" y="63246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B2 </a:t>
            </a:r>
          </a:p>
        </p:txBody>
      </p:sp>
      <p:sp>
        <p:nvSpPr>
          <p:cNvPr id="70662" name="Rectangle 6"/>
          <p:cNvSpPr>
            <a:spLocks noGrp="1" noChangeArrowheads="1"/>
          </p:cNvSpPr>
          <p:nvPr>
            <p:ph type="title"/>
          </p:nvPr>
        </p:nvSpPr>
        <p:spPr>
          <a:noFill/>
          <a:ln/>
        </p:spPr>
        <p:txBody>
          <a:bodyPr/>
          <a:lstStyle/>
          <a:p>
            <a:pPr algn="ctr"/>
            <a:r>
              <a:rPr lang="en-US" sz="2500"/>
              <a:t>Use the story below to </a:t>
            </a:r>
            <a:r>
              <a:rPr lang="en-US" sz="2500" b="1"/>
              <a:t>solve the mystery</a:t>
            </a:r>
            <a:r>
              <a:rPr lang="en-US" sz="2500"/>
              <a:t> of who stole the high school mascot. (cont’d)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fade">
                                      <p:cBhvr>
                                        <p:cTn id="7" dur="2000"/>
                                        <p:tgtEl>
                                          <p:spTgt spid="706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0659">
                                            <p:txEl>
                                              <p:pRg st="3" end="3"/>
                                            </p:txEl>
                                          </p:spTgt>
                                        </p:tgtEl>
                                        <p:attrNameLst>
                                          <p:attrName>style.visibility</p:attrName>
                                        </p:attrNameLst>
                                      </p:cBhvr>
                                      <p:to>
                                        <p:strVal val="visible"/>
                                      </p:to>
                                    </p:set>
                                    <p:animEffect transition="in" filter="fade">
                                      <p:cBhvr>
                                        <p:cTn id="12" dur="2000"/>
                                        <p:tgtEl>
                                          <p:spTgt spid="706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ChangeArrowheads="1"/>
          </p:cNvSpPr>
          <p:nvPr>
            <p:ph type="body" sz="half" idx="1"/>
          </p:nvPr>
        </p:nvSpPr>
        <p:spPr>
          <a:xfrm>
            <a:off x="762000" y="2133600"/>
            <a:ext cx="7772400" cy="3810000"/>
          </a:xfrm>
          <a:noFill/>
          <a:ln/>
        </p:spPr>
        <p:txBody>
          <a:bodyPr lIns="92075" tIns="46038" rIns="92075" bIns="46038"/>
          <a:lstStyle/>
          <a:p>
            <a:pPr>
              <a:lnSpc>
                <a:spcPct val="90000"/>
              </a:lnSpc>
              <a:buFont typeface="Wingdings" pitchFamily="2" charset="2"/>
              <a:buNone/>
            </a:pPr>
            <a:r>
              <a:rPr lang="en-US" sz="2000" b="1">
                <a:cs typeface="Times New Roman" pitchFamily="18" charset="0"/>
              </a:rPr>
              <a:t> </a:t>
            </a:r>
          </a:p>
          <a:p>
            <a:pPr>
              <a:lnSpc>
                <a:spcPct val="90000"/>
              </a:lnSpc>
              <a:buFont typeface="Wingdings" pitchFamily="2" charset="2"/>
              <a:buNone/>
            </a:pPr>
            <a:r>
              <a:rPr lang="en-US" sz="2000">
                <a:cs typeface="Times New Roman" pitchFamily="18" charset="0"/>
              </a:rPr>
              <a:t>Leo:</a:t>
            </a:r>
            <a:r>
              <a:rPr lang="en-US" sz="2000" b="1">
                <a:cs typeface="Times New Roman" pitchFamily="18" charset="0"/>
              </a:rPr>
              <a:t> I was not at the ballgame last night, but I picked up my little sister right after the game in the back parking lot of the school. My sister had her book bag with her. It had an Algebra book in it. She said the only thing she needed to bring home from the game was her Algebra book. I didn’t get out of my car. On my way to pick up my sister, I saw Bob’s brother’s new car at Casey’s getting gas. My sister and I were home by 10:15.  </a:t>
            </a:r>
          </a:p>
          <a:p>
            <a:pPr>
              <a:lnSpc>
                <a:spcPct val="90000"/>
              </a:lnSpc>
              <a:buFont typeface="Wingdings" pitchFamily="2" charset="2"/>
              <a:buNone/>
            </a:pPr>
            <a:endParaRPr lang="en-US" sz="2000" b="1">
              <a:cs typeface="Times New Roman" pitchFamily="18" charset="0"/>
            </a:endParaRPr>
          </a:p>
          <a:p>
            <a:pPr>
              <a:lnSpc>
                <a:spcPct val="90000"/>
              </a:lnSpc>
              <a:buFont typeface="Wingdings" pitchFamily="2" charset="2"/>
              <a:buNone/>
            </a:pPr>
            <a:r>
              <a:rPr lang="en-US" sz="1800" b="1">
                <a:cs typeface="Times New Roman" pitchFamily="18" charset="0"/>
              </a:rPr>
              <a:t> </a:t>
            </a:r>
          </a:p>
        </p:txBody>
      </p:sp>
      <p:sp>
        <p:nvSpPr>
          <p:cNvPr id="101379" name="Text Box 3"/>
          <p:cNvSpPr txBox="1">
            <a:spLocks noChangeArrowheads="1"/>
          </p:cNvSpPr>
          <p:nvPr/>
        </p:nvSpPr>
        <p:spPr bwMode="auto">
          <a:xfrm>
            <a:off x="0" y="63246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B2 </a:t>
            </a:r>
          </a:p>
        </p:txBody>
      </p:sp>
      <p:sp>
        <p:nvSpPr>
          <p:cNvPr id="101380" name="Rectangle 4"/>
          <p:cNvSpPr>
            <a:spLocks noGrp="1" noChangeArrowheads="1"/>
          </p:cNvSpPr>
          <p:nvPr>
            <p:ph type="title"/>
          </p:nvPr>
        </p:nvSpPr>
        <p:spPr>
          <a:noFill/>
          <a:ln/>
        </p:spPr>
        <p:txBody>
          <a:bodyPr/>
          <a:lstStyle/>
          <a:p>
            <a:pPr algn="ctr"/>
            <a:r>
              <a:rPr lang="en-US" sz="2500"/>
              <a:t>Use the story below to </a:t>
            </a:r>
            <a:r>
              <a:rPr lang="en-US" sz="2500" b="1"/>
              <a:t>solve the mystery</a:t>
            </a:r>
            <a:r>
              <a:rPr lang="en-US" sz="2500"/>
              <a:t> of who stole the high school mascot. (cont’d)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1378">
                                            <p:txEl>
                                              <p:pRg st="1" end="1"/>
                                            </p:txEl>
                                          </p:spTgt>
                                        </p:tgtEl>
                                        <p:attrNameLst>
                                          <p:attrName>style.visibility</p:attrName>
                                        </p:attrNameLst>
                                      </p:cBhvr>
                                      <p:to>
                                        <p:strVal val="visible"/>
                                      </p:to>
                                    </p:set>
                                    <p:animEffect transition="in" filter="fade">
                                      <p:cBhvr>
                                        <p:cTn id="7" dur="2000"/>
                                        <p:tgtEl>
                                          <p:spTgt spid="10137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3" name="Rectangle 3"/>
          <p:cNvSpPr>
            <a:spLocks noGrp="1" noChangeArrowheads="1"/>
          </p:cNvSpPr>
          <p:nvPr>
            <p:ph type="body" sz="half" idx="1"/>
          </p:nvPr>
        </p:nvSpPr>
        <p:spPr>
          <a:xfrm>
            <a:off x="685800" y="2057400"/>
            <a:ext cx="8001000" cy="4800600"/>
          </a:xfrm>
          <a:noFill/>
          <a:ln/>
        </p:spPr>
        <p:txBody>
          <a:bodyPr lIns="92075" tIns="46038" rIns="92075" bIns="46038"/>
          <a:lstStyle/>
          <a:p>
            <a:pPr>
              <a:lnSpc>
                <a:spcPct val="90000"/>
              </a:lnSpc>
              <a:buFont typeface="Wingdings" pitchFamily="2" charset="2"/>
              <a:buNone/>
            </a:pPr>
            <a:r>
              <a:rPr lang="en-US" sz="2000" b="1">
                <a:cs typeface="Times New Roman" pitchFamily="18" charset="0"/>
              </a:rPr>
              <a:t>It was a warm sunny morning when all of the students from Northside High School arrived at school. As they walked through the door, they noticed their prized mascot, the longhorn ram, was missing from the front trophy case. They were stunned and immediately ran to the principal’s office. The principal was already on the phone trying to figure out who had stolen the mascot. The big basketball rivalry with Southside High School had been the night before, so the principal was on the phone interviewing five of the Southside High School students who were the suspects. This is what they said:</a:t>
            </a:r>
          </a:p>
          <a:p>
            <a:pPr>
              <a:lnSpc>
                <a:spcPct val="90000"/>
              </a:lnSpc>
              <a:buFont typeface="Wingdings" pitchFamily="2" charset="2"/>
              <a:buNone/>
            </a:pPr>
            <a:r>
              <a:rPr lang="en-US" sz="2000" b="1">
                <a:cs typeface="Times New Roman" pitchFamily="18" charset="0"/>
              </a:rPr>
              <a:t> </a:t>
            </a:r>
          </a:p>
          <a:p>
            <a:pPr>
              <a:lnSpc>
                <a:spcPct val="90000"/>
              </a:lnSpc>
              <a:buFont typeface="Wingdings" pitchFamily="2" charset="2"/>
              <a:buNone/>
            </a:pPr>
            <a:r>
              <a:rPr lang="en-US" sz="2000" b="1">
                <a:cs typeface="Times New Roman" pitchFamily="18" charset="0"/>
              </a:rPr>
              <a:t> </a:t>
            </a:r>
          </a:p>
          <a:p>
            <a:pPr>
              <a:lnSpc>
                <a:spcPct val="90000"/>
              </a:lnSpc>
              <a:buFont typeface="Wingdings" pitchFamily="2" charset="2"/>
              <a:buNone/>
            </a:pPr>
            <a:endParaRPr lang="en-US" sz="2000" b="1">
              <a:cs typeface="Times New Roman" pitchFamily="18" charset="0"/>
            </a:endParaRPr>
          </a:p>
          <a:p>
            <a:pPr>
              <a:lnSpc>
                <a:spcPct val="90000"/>
              </a:lnSpc>
              <a:buFont typeface="Wingdings" pitchFamily="2" charset="2"/>
              <a:buNone/>
            </a:pPr>
            <a:r>
              <a:rPr lang="en-US" sz="1800" b="1">
                <a:cs typeface="Times New Roman" pitchFamily="18" charset="0"/>
              </a:rPr>
              <a:t> </a:t>
            </a:r>
          </a:p>
        </p:txBody>
      </p:sp>
      <p:sp>
        <p:nvSpPr>
          <p:cNvPr id="71684" name="Text Box 4"/>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76 TM C1 </a:t>
            </a:r>
          </a:p>
        </p:txBody>
      </p:sp>
      <p:sp>
        <p:nvSpPr>
          <p:cNvPr id="71686" name="Rectangle 6"/>
          <p:cNvSpPr>
            <a:spLocks noGrp="1" noChangeArrowheads="1"/>
          </p:cNvSpPr>
          <p:nvPr>
            <p:ph type="title"/>
          </p:nvPr>
        </p:nvSpPr>
        <p:spPr>
          <a:xfrm>
            <a:off x="762000" y="381000"/>
            <a:ext cx="7696200" cy="1143000"/>
          </a:xfrm>
          <a:noFill/>
          <a:ln/>
        </p:spPr>
        <p:txBody>
          <a:bodyPr/>
          <a:lstStyle/>
          <a:p>
            <a:pPr algn="ctr"/>
            <a:r>
              <a:rPr lang="en-US" sz="2500"/>
              <a:t>Use the story below to </a:t>
            </a:r>
            <a:r>
              <a:rPr lang="en-US" sz="2500" b="1"/>
              <a:t>solve the mystery</a:t>
            </a:r>
            <a:r>
              <a:rPr lang="en-US" sz="2500"/>
              <a:t> of who stole the high school mascot.</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8D6608-73AE-4D1C-B125-6DC0A8C95664}">
  <ds:schemaRefs>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http://purl.org/dc/terms/"/>
    <ds:schemaRef ds:uri="http://www.w3.org/XML/1998/namespace"/>
    <ds:schemaRef ds:uri="http://schemas.microsoft.com/office/infopath/2007/PartnerControls"/>
    <ds:schemaRef ds:uri="7d75d6f9-8bd4-4602-97a0-53722360a9f2"/>
    <ds:schemaRef ds:uri="http://purl.org/dc/dcmitype/"/>
  </ds:schemaRefs>
</ds:datastoreItem>
</file>

<file path=customXml/itemProps2.xml><?xml version="1.0" encoding="utf-8"?>
<ds:datastoreItem xmlns:ds="http://schemas.openxmlformats.org/officeDocument/2006/customXml" ds:itemID="{1286498E-53FB-42A0-AC97-2C41572901A8}">
  <ds:schemaRefs>
    <ds:schemaRef ds:uri="http://schemas.microsoft.com/sharepoint/v3/contenttype/forms"/>
  </ds:schemaRefs>
</ds:datastoreItem>
</file>

<file path=customXml/itemProps3.xml><?xml version="1.0" encoding="utf-8"?>
<ds:datastoreItem xmlns:ds="http://schemas.openxmlformats.org/officeDocument/2006/customXml" ds:itemID="{87CBE67C-F88B-45A1-80AC-D67E037A4B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Studio</Template>
  <TotalTime>71</TotalTime>
  <Words>1411</Words>
  <Application>Microsoft Office PowerPoint</Application>
  <PresentationFormat>On-screen Show (4:3)</PresentationFormat>
  <Paragraphs>148</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Arial Black</vt:lpstr>
      <vt:lpstr>Brush Script MT</vt:lpstr>
      <vt:lpstr>Times New Roman</vt:lpstr>
      <vt:lpstr>Wingdings</vt:lpstr>
      <vt:lpstr>Studio</vt:lpstr>
      <vt:lpstr>Accountability on Teams</vt:lpstr>
      <vt:lpstr>Use the story below to solve the mystery of who stole the high school mascot.</vt:lpstr>
      <vt:lpstr>Use the story below to solve the mystery of who stole the high school mascot. (cont’d)</vt:lpstr>
      <vt:lpstr>Use the story below to solve the mystery of who stole the high school mascot. (cont’d)</vt:lpstr>
      <vt:lpstr>PowerPoint Presentation</vt:lpstr>
      <vt:lpstr>PowerPoint Presentation</vt:lpstr>
      <vt:lpstr>Use the story below to solve the mystery of who stole the high school mascot. (cont’d)</vt:lpstr>
      <vt:lpstr>Use the story below to solve the mystery of who stole the high school mascot. (cont’d)</vt:lpstr>
      <vt:lpstr>Use the story below to solve the mystery of who stole the high school mascot.</vt:lpstr>
      <vt:lpstr>Use the story below to solve the mystery of who stole the high school mascot. (cont’d)</vt:lpstr>
      <vt:lpstr>Use the story below to solve the mystery of who stole the high school mascot. (cont’d)</vt:lpstr>
      <vt:lpstr>Use the story below to solve the mystery of who stole the high school mascot. (cont’d)</vt:lpstr>
      <vt:lpstr>Use the story below to solve the mystery of who stole the high school mascot.</vt:lpstr>
      <vt:lpstr>Use the story below to solve the mystery of who stole the high school mascot.</vt:lpstr>
      <vt:lpstr>Use the story below to solve the mystery of who stole the high school mascot. (cont’d)</vt:lpstr>
      <vt:lpstr>Use the story below to solve the mystery of who stole the high school mascot. (cont’d)</vt:lpstr>
      <vt:lpstr>Benefits of Team Accountability</vt:lpstr>
      <vt:lpstr>Key Areas in Rating a Person’s Accountability</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9</cp:revision>
  <cp:lastPrinted>1601-01-01T00:00:00Z</cp:lastPrinted>
  <dcterms:created xsi:type="dcterms:W3CDTF">2003-11-25T06:13:37Z</dcterms:created>
  <dcterms:modified xsi:type="dcterms:W3CDTF">2018-07-09T19:09:18Z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