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0"/>
  </p:notesMasterIdLst>
  <p:handoutMasterIdLst>
    <p:handoutMasterId r:id="rId11"/>
  </p:handoutMasterIdLst>
  <p:sldIdLst>
    <p:sldId id="268" r:id="rId5"/>
    <p:sldId id="257" r:id="rId6"/>
    <p:sldId id="269" r:id="rId7"/>
    <p:sldId id="263" r:id="rId8"/>
    <p:sldId id="267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C25555C6-386C-4D3B-AD6D-1102D416802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9F82305-C7FA-4804-B374-EDCBF07E878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66232F-FF8D-45DC-B4A3-5997A629A333}" type="slidenum">
              <a:rPr lang="en-US"/>
              <a:pPr/>
              <a:t>1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008659-8819-4B5F-AECC-715CA506902C}" type="slidenum">
              <a:rPr lang="en-US"/>
              <a:pPr/>
              <a:t>2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C10829-71EC-452A-A281-85EDEF604CD9}" type="slidenum">
              <a:rPr lang="en-US"/>
              <a:pPr/>
              <a:t>3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A21ADD-CA22-40A0-99F8-24BFD84D928D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133589-325C-42AE-AD17-E30DF6C778BB}" type="slidenum">
              <a:rPr lang="en-US"/>
              <a:pPr/>
              <a:t>5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87043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7048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000500"/>
            <a:ext cx="76962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7086600" y="6400800"/>
            <a:ext cx="2209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86023" name="Group 7"/>
          <p:cNvGrpSpPr>
            <a:grpSpLocks/>
          </p:cNvGrpSpPr>
          <p:nvPr userDrawn="1"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86024" name="AutoShape 8"/>
            <p:cNvSpPr>
              <a:spLocks noChangeArrowheads="1"/>
            </p:cNvSpPr>
            <p:nvPr userDrawn="1"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6025" name="Line 9"/>
            <p:cNvSpPr>
              <a:spLocks noChangeShapeType="1"/>
            </p:cNvSpPr>
            <p:nvPr userDrawn="1"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2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086600" y="64008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rgbClr val="000000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219200"/>
            <a:ext cx="7543800" cy="16002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/>
              <a:t>Communication Methods </a:t>
            </a:r>
            <a:br>
              <a:rPr lang="en-US"/>
            </a:br>
            <a:r>
              <a:rPr lang="en-US"/>
              <a:t>on Teams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81400"/>
            <a:ext cx="6248400" cy="17526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How do we play as a team?</a:t>
            </a:r>
          </a:p>
          <a:p>
            <a:endParaRPr lang="en-US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WE 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0" y="60198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77</a:t>
            </a:r>
          </a:p>
        </p:txBody>
      </p:sp>
      <p:pic>
        <p:nvPicPr>
          <p:cNvPr id="7885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80013"/>
            <a:ext cx="2133600" cy="167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20000" cy="11430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Benefits to Effective Team Communication</a:t>
            </a:r>
            <a:r>
              <a:rPr lang="en-US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5211" name="Rectangle 91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7696200" cy="3810000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300"/>
              <a:t>Helps the team be successful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300"/>
              <a:t>Builds trust within a team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300"/>
              <a:t>Helps teammates work together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300"/>
              <a:t>Allows the sharing of ideas among team members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300"/>
              <a:t> Helps in setting expectations and guidelines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300"/>
              <a:t> Keeps members informed and up to date with team actions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300"/>
              <a:t>Facilitates inclusion, ownership, belonging, and a respect for teammates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20000" cy="11430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Methods</a:t>
            </a:r>
            <a:r>
              <a:rPr lang="en-US">
                <a:cs typeface="Times New Roman" pitchFamily="18" charset="0"/>
              </a:rPr>
              <a:t> of </a:t>
            </a:r>
            <a:r>
              <a:rPr lang="en-US" b="1">
                <a:cs typeface="Times New Roman" pitchFamily="18" charset="0"/>
              </a:rPr>
              <a:t>team communication</a:t>
            </a:r>
            <a:r>
              <a:rPr lang="en-US">
                <a:cs typeface="Times New Roman" pitchFamily="18" charset="0"/>
              </a:rPr>
              <a:t> to be assessed:</a:t>
            </a:r>
            <a:r>
              <a:rPr lang="en-US"/>
              <a:t> 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905000"/>
            <a:ext cx="7848600" cy="4495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rabicParenR"/>
            </a:pPr>
            <a:r>
              <a:rPr lang="en-US" sz="2700">
                <a:cs typeface="Times New Roman" pitchFamily="18" charset="0"/>
              </a:rPr>
              <a:t>Use effective verbal communication</a:t>
            </a:r>
            <a:br>
              <a:rPr lang="en-US" sz="2700">
                <a:cs typeface="Times New Roman" pitchFamily="18" charset="0"/>
              </a:rPr>
            </a:br>
            <a:r>
              <a:rPr lang="en-US" sz="2300"/>
              <a:t> </a:t>
            </a:r>
          </a:p>
          <a:p>
            <a:pPr marL="533400" indent="-533400">
              <a:buClr>
                <a:schemeClr val="tx1"/>
              </a:buClr>
              <a:buFontTx/>
              <a:buAutoNum type="arabicParenR"/>
            </a:pPr>
            <a:r>
              <a:rPr lang="en-US" sz="2700">
                <a:cs typeface="Times New Roman" pitchFamily="18" charset="0"/>
              </a:rPr>
              <a:t>Use effective nonverbal communication</a:t>
            </a:r>
            <a:br>
              <a:rPr lang="en-US" sz="2700">
                <a:cs typeface="Times New Roman" pitchFamily="18" charset="0"/>
              </a:rPr>
            </a:br>
            <a:endParaRPr lang="en-US" sz="2300"/>
          </a:p>
          <a:p>
            <a:pPr marL="533400" indent="-533400">
              <a:buClr>
                <a:schemeClr val="tx1"/>
              </a:buClr>
              <a:buFontTx/>
              <a:buAutoNum type="arabicParenR"/>
            </a:pPr>
            <a:r>
              <a:rPr lang="en-US" sz="2700">
                <a:cs typeface="Times New Roman" pitchFamily="18" charset="0"/>
              </a:rPr>
              <a:t>Use written and media forms of communication </a:t>
            </a:r>
            <a:br>
              <a:rPr lang="en-US" sz="2700">
                <a:cs typeface="Times New Roman" pitchFamily="18" charset="0"/>
              </a:rPr>
            </a:br>
            <a:endParaRPr lang="en-US" sz="3200"/>
          </a:p>
          <a:p>
            <a:pPr marL="533400" indent="-533400">
              <a:buClr>
                <a:schemeClr val="tx1"/>
              </a:buClr>
              <a:buFontTx/>
              <a:buAutoNum type="arabicParenR"/>
            </a:pPr>
            <a:r>
              <a:rPr lang="en-US" sz="2700">
                <a:cs typeface="Times New Roman" pitchFamily="18" charset="0"/>
              </a:rPr>
              <a:t>Try more than one method of communication</a:t>
            </a:r>
            <a:br>
              <a:rPr lang="en-US" sz="2700">
                <a:cs typeface="Times New Roman" pitchFamily="18" charset="0"/>
              </a:rPr>
            </a:br>
            <a:endParaRPr lang="en-US" sz="3200"/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77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20000" cy="104775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Methods</a:t>
            </a:r>
            <a:r>
              <a:rPr lang="en-US">
                <a:cs typeface="Times New Roman" pitchFamily="18" charset="0"/>
              </a:rPr>
              <a:t> of </a:t>
            </a:r>
            <a:r>
              <a:rPr lang="en-US" b="1">
                <a:cs typeface="Times New Roman" pitchFamily="18" charset="0"/>
              </a:rPr>
              <a:t>team communication</a:t>
            </a:r>
            <a:r>
              <a:rPr lang="en-US">
                <a:cs typeface="Times New Roman" pitchFamily="18" charset="0"/>
              </a:rPr>
              <a:t> to be assessed:</a:t>
            </a:r>
            <a:r>
              <a:rPr lang="en-US"/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981200"/>
            <a:ext cx="6696075" cy="604838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rabicPeriod" startAt="5"/>
            </a:pPr>
            <a:r>
              <a:rPr lang="en-US" sz="3200">
                <a:cs typeface="Times New Roman" pitchFamily="18" charset="0"/>
              </a:rPr>
              <a:t>Use clear language</a:t>
            </a:r>
            <a:endParaRPr lang="en-US" sz="3200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77 TM A2 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838200" y="2286000"/>
            <a:ext cx="7620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endParaRPr lang="en-US" sz="2800"/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6"/>
            </a:pPr>
            <a:r>
              <a:rPr lang="en-US" sz="2800">
                <a:cs typeface="Times New Roman" pitchFamily="18" charset="0"/>
              </a:rPr>
              <a:t>Give constructive feedback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  <a:endParaRPr lang="en-US" sz="2800"/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7"/>
            </a:pPr>
            <a:r>
              <a:rPr lang="en-US" sz="2800">
                <a:cs typeface="Times New Roman" pitchFamily="18" charset="0"/>
              </a:rPr>
              <a:t>Give constructive feedback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  <a:endParaRPr lang="en-US" sz="2800"/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8"/>
            </a:pPr>
            <a:r>
              <a:rPr lang="en-US" sz="2800">
                <a:cs typeface="Times New Roman" pitchFamily="18" charset="0"/>
              </a:rPr>
              <a:t>Ask questions for clarification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  <a:endParaRPr lang="en-US" sz="2800"/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9"/>
            </a:pPr>
            <a:r>
              <a:rPr lang="en-US" sz="2800">
                <a:cs typeface="Times New Roman" pitchFamily="18" charset="0"/>
              </a:rPr>
              <a:t>Listen to teammates</a:t>
            </a:r>
            <a:endParaRPr lang="en-US" sz="2000" b="1"/>
          </a:p>
        </p:txBody>
      </p:sp>
      <p:pic>
        <p:nvPicPr>
          <p:cNvPr id="72710" name="Picture 6" descr="MCj043156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80652">
            <a:off x="6629400" y="3810000"/>
            <a:ext cx="16764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20000" cy="104775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Methods</a:t>
            </a:r>
            <a:r>
              <a:rPr lang="en-US">
                <a:cs typeface="Times New Roman" pitchFamily="18" charset="0"/>
              </a:rPr>
              <a:t> of </a:t>
            </a:r>
            <a:r>
              <a:rPr lang="en-US" b="1">
                <a:cs typeface="Times New Roman" pitchFamily="18" charset="0"/>
              </a:rPr>
              <a:t>team communication</a:t>
            </a:r>
            <a:r>
              <a:rPr lang="en-US">
                <a:cs typeface="Times New Roman" pitchFamily="18" charset="0"/>
              </a:rPr>
              <a:t> to be assessed:</a:t>
            </a:r>
            <a:r>
              <a:rPr lang="en-US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057400"/>
            <a:ext cx="6696075" cy="604838"/>
          </a:xfrm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rabicPeriod" startAt="10"/>
            </a:pPr>
            <a:r>
              <a:rPr lang="en-US" sz="3600">
                <a:cs typeface="Times New Roman" pitchFamily="18" charset="0"/>
              </a:rPr>
              <a:t> Listen to teammates</a:t>
            </a:r>
            <a:endParaRPr lang="en-US" sz="3600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77 TM A3 </a:t>
            </a:r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1066800" y="2819400"/>
            <a:ext cx="6629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11"/>
            </a:pPr>
            <a:r>
              <a:rPr lang="en-US" sz="2800">
                <a:cs typeface="Times New Roman" pitchFamily="18" charset="0"/>
              </a:rPr>
              <a:t> Read nonverbal communication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11"/>
            </a:pPr>
            <a:r>
              <a:rPr lang="en-US" sz="2800">
                <a:cs typeface="Times New Roman" pitchFamily="18" charset="0"/>
              </a:rPr>
              <a:t> Accept constructive feedback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11"/>
            </a:pPr>
            <a:r>
              <a:rPr lang="en-US" sz="2800">
                <a:cs typeface="Times New Roman" pitchFamily="18" charset="0"/>
              </a:rPr>
              <a:t> Communicate in a positive manner 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11"/>
            </a:pPr>
            <a:r>
              <a:rPr lang="en-US" sz="2800">
                <a:cs typeface="Times New Roman" pitchFamily="18" charset="0"/>
              </a:rPr>
              <a:t> Create an honest environment of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communication </a:t>
            </a:r>
            <a:endParaRPr lang="en-US" sz="3200"/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11"/>
            </a:pP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tudio">
  <a:themeElements>
    <a:clrScheme name="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19CCD3-E001-4520-B3BD-1E34AF5E12ED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d75d6f9-8bd4-4602-97a0-53722360a9f2"/>
  </ds:schemaRefs>
</ds:datastoreItem>
</file>

<file path=customXml/itemProps2.xml><?xml version="1.0" encoding="utf-8"?>
<ds:datastoreItem xmlns:ds="http://schemas.openxmlformats.org/officeDocument/2006/customXml" ds:itemID="{9AC6C6FF-651D-450F-8376-DD8E7961CF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8911FF-A790-40C9-B4F1-8482ACEA7C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84</TotalTime>
  <Words>145</Words>
  <Application>Microsoft Office PowerPoint</Application>
  <PresentationFormat>On-screen Show (4:3)</PresentationFormat>
  <Paragraphs>47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Brush Script MT</vt:lpstr>
      <vt:lpstr>Times New Roman</vt:lpstr>
      <vt:lpstr>Wingdings</vt:lpstr>
      <vt:lpstr>Studio</vt:lpstr>
      <vt:lpstr>Communication Methods  on Teams</vt:lpstr>
      <vt:lpstr>Benefits to Effective Team Communication </vt:lpstr>
      <vt:lpstr>Methods of team communication to be assessed: </vt:lpstr>
      <vt:lpstr>Methods of team communication to be assessed: </vt:lpstr>
      <vt:lpstr>Methods of team communication to be assessed: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2003-11-25T06:13:37Z</dcterms:created>
  <dcterms:modified xsi:type="dcterms:W3CDTF">2018-07-09T19:09:47Z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