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4"/>
  </p:notesMasterIdLst>
  <p:handoutMasterIdLst>
    <p:handoutMasterId r:id="rId15"/>
  </p:handoutMasterIdLst>
  <p:sldIdLst>
    <p:sldId id="269" r:id="rId5"/>
    <p:sldId id="278" r:id="rId6"/>
    <p:sldId id="273" r:id="rId7"/>
    <p:sldId id="279" r:id="rId8"/>
    <p:sldId id="274" r:id="rId9"/>
    <p:sldId id="280" r:id="rId10"/>
    <p:sldId id="275" r:id="rId11"/>
    <p:sldId id="276" r:id="rId12"/>
    <p:sldId id="277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A19FE143-9CD7-4827-98AB-295486080D9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42D857E9-C86C-4183-A875-24C21D2A1B6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A30854-92A7-4195-978F-E6834DBEA404}" type="slidenum">
              <a:rPr lang="en-US"/>
              <a:pPr/>
              <a:t>1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E40E69-8D0C-44BE-9529-317FBD2B47D4}" type="slidenum">
              <a:rPr lang="en-US"/>
              <a:pPr/>
              <a:t>2</a:t>
            </a:fld>
            <a:endParaRPr lang="en-US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CAE548-4FE7-4D47-9ADE-3EC6E5F80F79}" type="slidenum">
              <a:rPr lang="en-US"/>
              <a:pPr/>
              <a:t>3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6CE504-D69C-4C80-96DA-D1147C061A7E}" type="slidenum">
              <a:rPr lang="en-US"/>
              <a:pPr/>
              <a:t>4</a:t>
            </a:fld>
            <a:endParaRPr lang="en-US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DF0D78-35CA-45E7-8E36-93C6678C1E6C}" type="slidenum">
              <a:rPr lang="en-US"/>
              <a:pPr/>
              <a:t>5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067338-DFC4-40BA-B8AA-E14DCA7E2339}" type="slidenum">
              <a:rPr lang="en-US"/>
              <a:pPr/>
              <a:t>6</a:t>
            </a:fld>
            <a:endParaRPr lang="en-US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993D0D-1568-4D2D-9B5E-7B6E0E30EA9C}" type="slidenum">
              <a:rPr lang="en-US"/>
              <a:pPr/>
              <a:t>7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5BA2D5-9D2F-4A5A-84B3-66CE1E743336}" type="slidenum">
              <a:rPr lang="en-US"/>
              <a:pPr/>
              <a:t>8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207BAD-ED17-4F95-8C00-3DD8D98275FC}" type="slidenum">
              <a:rPr lang="en-US"/>
              <a:pPr/>
              <a:t>9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06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98307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8308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8309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831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8315" name="Rectangle 11"/>
          <p:cNvSpPr>
            <a:spLocks noChangeArrowheads="1"/>
          </p:cNvSpPr>
          <p:nvPr/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9243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6294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282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97283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7284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7285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728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728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dt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1336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b="1">
                <a:cs typeface="Times New Roman" pitchFamily="18" charset="0"/>
              </a:rPr>
              <a:t>Conducting a 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One-on-One Visit </a:t>
            </a:r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How do I effectively communicate with others to accomplish the vision?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0" y="6035675"/>
            <a:ext cx="135255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HS 89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Three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DO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6200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One-On-One Visit Rhyme </a:t>
            </a:r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228600" y="6218238"/>
            <a:ext cx="1065213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Interest 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89 TM A </a:t>
            </a:r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533400" y="1676400"/>
            <a:ext cx="8153400" cy="44529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200">
                <a:solidFill>
                  <a:srgbClr val="FF0000"/>
                </a:solidFill>
                <a:cs typeface="Times New Roman" pitchFamily="18" charset="0"/>
              </a:rPr>
              <a:t>Mover and shaker,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>
                <a:solidFill>
                  <a:srgbClr val="FF0000"/>
                </a:solidFill>
                <a:cs typeface="Times New Roman" pitchFamily="18" charset="0"/>
              </a:rPr>
              <a:t>Mover and shaker,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	I make things happen,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	I make things happen,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		</a:t>
            </a:r>
            <a:r>
              <a:rPr lang="en-US" sz="2200">
                <a:solidFill>
                  <a:srgbClr val="FF0000"/>
                </a:solidFill>
                <a:cs typeface="Times New Roman" pitchFamily="18" charset="0"/>
              </a:rPr>
              <a:t>I have a vision to communicate,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>
                <a:solidFill>
                  <a:srgbClr val="FF0000"/>
                </a:solidFill>
                <a:cs typeface="Times New Roman" pitchFamily="18" charset="0"/>
              </a:rPr>
              <a:t>		Need to persuade, I cannot wait,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			Get 'em to say yes to my vision so great,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			In a one-on-one visit,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			</a:t>
            </a:r>
            <a:r>
              <a:rPr lang="en-US" sz="2200">
                <a:solidFill>
                  <a:srgbClr val="FF0000"/>
                </a:solidFill>
                <a:cs typeface="Times New Roman" pitchFamily="18" charset="0"/>
              </a:rPr>
              <a:t>One-on-one visit.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6200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What is a </a:t>
            </a:r>
            <a:r>
              <a:rPr lang="en-US" b="1">
                <a:cs typeface="Times New Roman" pitchFamily="18" charset="0"/>
              </a:rPr>
              <a:t>One-On-One Visit</a:t>
            </a:r>
            <a:r>
              <a:rPr lang="en-US">
                <a:cs typeface="Times New Roman" pitchFamily="18" charset="0"/>
              </a:rPr>
              <a:t>? 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89 TM B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066800" y="2667000"/>
            <a:ext cx="7315200" cy="1373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cs typeface="Times New Roman" pitchFamily="18" charset="0"/>
              </a:rPr>
              <a:t>A meeting to communicate 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one’s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personal vision</a:t>
            </a:r>
            <a:r>
              <a:rPr lang="en-US" sz="2800">
                <a:cs typeface="Times New Roman" pitchFamily="18" charset="0"/>
              </a:rPr>
              <a:t> and </a:t>
            </a:r>
            <a:r>
              <a:rPr lang="en-US" sz="2800" b="1">
                <a:solidFill>
                  <a:srgbClr val="FF0000"/>
                </a:solidFill>
                <a:cs typeface="Times New Roman" pitchFamily="18" charset="0"/>
              </a:rPr>
              <a:t>persuade another person</a:t>
            </a:r>
            <a:r>
              <a:rPr lang="en-US" sz="2800">
                <a:cs typeface="Times New Roman" pitchFamily="18" charset="0"/>
              </a:rPr>
              <a:t> to buy in, or say “yes” to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build="p" autoUpdateAnimBg="0" advAuto="100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6200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What is a </a:t>
            </a:r>
            <a:r>
              <a:rPr lang="en-US" b="1">
                <a:cs typeface="Times New Roman" pitchFamily="18" charset="0"/>
              </a:rPr>
              <a:t>One-On-One Visit</a:t>
            </a:r>
            <a:r>
              <a:rPr lang="en-US">
                <a:cs typeface="Times New Roman" pitchFamily="18" charset="0"/>
              </a:rPr>
              <a:t>? </a:t>
            </a:r>
          </a:p>
        </p:txBody>
      </p:sp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89 TM B</a:t>
            </a: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1219200" y="2133600"/>
            <a:ext cx="6781800" cy="34369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cs typeface="Times New Roman" pitchFamily="18" charset="0"/>
              </a:rPr>
              <a:t>Purposes</a:t>
            </a:r>
            <a:r>
              <a:rPr lang="en-US" sz="2800">
                <a:cs typeface="Times New Roman" pitchFamily="18" charset="0"/>
              </a:rPr>
              <a:t> of a </a:t>
            </a:r>
            <a:r>
              <a:rPr lang="en-US" sz="2800" b="1">
                <a:cs typeface="Times New Roman" pitchFamily="18" charset="0"/>
              </a:rPr>
              <a:t>One-On-One Visit:</a:t>
            </a:r>
            <a:r>
              <a:rPr lang="en-US" sz="3200">
                <a:cs typeface="Times New Roman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>
                <a:cs typeface="Times New Roman" pitchFamily="18" charset="0"/>
              </a:rPr>
              <a:t> To </a:t>
            </a: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inform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>
                <a:cs typeface="Times New Roman" pitchFamily="18" charset="0"/>
              </a:rPr>
              <a:t> To </a:t>
            </a: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develop a relationship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>
                <a:cs typeface="Times New Roman" pitchFamily="18" charset="0"/>
              </a:rPr>
              <a:t> To get </a:t>
            </a: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approval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>
                <a:cs typeface="Times New Roman" pitchFamily="18" charset="0"/>
              </a:rPr>
              <a:t> To </a:t>
            </a: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seek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800">
                <a:cs typeface="Times New Roman" pitchFamily="18" charset="0"/>
              </a:rPr>
              <a:t>assistance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>
                <a:cs typeface="Times New Roman" pitchFamily="18" charset="0"/>
              </a:rPr>
              <a:t> To </a:t>
            </a: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offer</a:t>
            </a:r>
            <a:r>
              <a:rPr lang="en-US" sz="2800">
                <a:cs typeface="Times New Roman" pitchFamily="18" charset="0"/>
              </a:rPr>
              <a:t> assistance</a:t>
            </a:r>
            <a:r>
              <a:rPr lang="en-US" sz="3200"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6200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Preparing</a:t>
            </a:r>
            <a:r>
              <a:rPr lang="en-US">
                <a:cs typeface="Times New Roman" pitchFamily="18" charset="0"/>
              </a:rPr>
              <a:t> for a </a:t>
            </a:r>
            <a:r>
              <a:rPr lang="en-US" b="1">
                <a:cs typeface="Times New Roman" pitchFamily="18" charset="0"/>
              </a:rPr>
              <a:t>One-on-One Visit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152400" y="62484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89 TM C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609600" y="1905000"/>
            <a:ext cx="8077200" cy="41163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Clearly define your personal vision.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endParaRPr lang="en-US" sz="2200" b="1">
              <a:cs typeface="Times New Roman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Identify key partners who are critical to accomplishing the vision.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endParaRPr lang="en-US" sz="2200" b="1">
              <a:cs typeface="Times New Roman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Set a goal for the meeting.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endParaRPr lang="en-US" sz="2200" b="1">
              <a:cs typeface="Times New Roman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Determine what key messages are important to the other person.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49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6200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Preparing</a:t>
            </a:r>
            <a:r>
              <a:rPr lang="en-US">
                <a:cs typeface="Times New Roman" pitchFamily="18" charset="0"/>
              </a:rPr>
              <a:t> for a </a:t>
            </a:r>
            <a:r>
              <a:rPr lang="en-US" b="1">
                <a:cs typeface="Times New Roman" pitchFamily="18" charset="0"/>
              </a:rPr>
              <a:t>One-on-One Visit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152400" y="62484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89 TM C</a:t>
            </a:r>
          </a:p>
        </p:txBody>
      </p:sp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914400" y="2286000"/>
            <a:ext cx="7086600" cy="34464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Schedule the visit at least one week in advance.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200" b="1">
              <a:cs typeface="Times New Roman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Outline the agenda and send to the participant.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endParaRPr lang="en-US" sz="2200" b="1">
              <a:cs typeface="Times New Roman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Gather and/or create supporting materials.</a:t>
            </a: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200" b="1">
              <a:cs typeface="Times New Roman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200" b="1">
                <a:cs typeface="Times New Roman" pitchFamily="18" charset="0"/>
              </a:rPr>
              <a:t>Confirm the visit the day before.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5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5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5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59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6200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Conducting</a:t>
            </a:r>
            <a:r>
              <a:rPr lang="en-US">
                <a:cs typeface="Times New Roman" pitchFamily="18" charset="0"/>
              </a:rPr>
              <a:t> the </a:t>
            </a:r>
            <a:r>
              <a:rPr lang="en-US" b="1">
                <a:cs typeface="Times New Roman" pitchFamily="18" charset="0"/>
              </a:rPr>
              <a:t>One-on-One Visit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89 TM D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685800" y="2057400"/>
            <a:ext cx="7848600" cy="3533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Kicking it Off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Arrive at least 10 minutes early.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Introduce yourself -if needed- and thank the person for meeting with you.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Engage in casual conversation; be friendly and get the person talking.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Be clear about the reason for the meeting.</a:t>
            </a:r>
            <a:r>
              <a:rPr lang="en-US" sz="2800" b="1">
                <a:cs typeface="Times New Roman" pitchFamily="18" charset="0"/>
              </a:rPr>
              <a:t> </a:t>
            </a:r>
          </a:p>
        </p:txBody>
      </p:sp>
      <p:pic>
        <p:nvPicPr>
          <p:cNvPr id="86021" name="Picture 5" descr="MCj043384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1905000"/>
            <a:ext cx="106680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6200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Conducting the One-on-One Visit </a:t>
            </a: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014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89 TM E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609600" y="2057400"/>
            <a:ext cx="7848600" cy="3533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Selling the Vision</a:t>
            </a:r>
            <a:r>
              <a:rPr lang="en-US" sz="2800" b="1">
                <a:cs typeface="Times New Roman" pitchFamily="18" charset="0"/>
              </a:rPr>
              <a:t> </a:t>
            </a:r>
          </a:p>
          <a:p>
            <a:pPr marL="457200" indent="-457200" eaLnBrk="1" hangingPunct="1">
              <a:spcBef>
                <a:spcPct val="50000"/>
              </a:spcBef>
            </a:pPr>
            <a:endParaRPr lang="en-US" sz="2800" b="1">
              <a:cs typeface="Times New Roman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Ask open-ended questions</a:t>
            </a:r>
            <a:r>
              <a:rPr lang="en-US" sz="2400">
                <a:cs typeface="Times New Roman" pitchFamily="18" charset="0"/>
              </a:rPr>
              <a:t> to get the other person talking about his or her needs.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Listen carefully</a:t>
            </a:r>
            <a:r>
              <a:rPr lang="en-US" sz="2400">
                <a:cs typeface="Times New Roman" pitchFamily="18" charset="0"/>
              </a:rPr>
              <a:t> and match the person’s needs with your vision.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>
                <a:cs typeface="Times New Roman" pitchFamily="18" charset="0"/>
              </a:rPr>
              <a:t>Use key messages to </a:t>
            </a:r>
            <a:r>
              <a:rPr lang="en-US" sz="2400" b="1">
                <a:cs typeface="Times New Roman" pitchFamily="18" charset="0"/>
              </a:rPr>
              <a:t>sell your vision</a:t>
            </a:r>
            <a:r>
              <a:rPr lang="en-US" sz="2400">
                <a:cs typeface="Times New Roman" pitchFamily="18" charset="0"/>
              </a:rPr>
              <a:t>. </a:t>
            </a:r>
          </a:p>
        </p:txBody>
      </p:sp>
      <p:pic>
        <p:nvPicPr>
          <p:cNvPr id="87045" name="Picture 5" descr="MCj023819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85818">
            <a:off x="7772400" y="4876800"/>
            <a:ext cx="771525" cy="118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200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>
                <a:cs typeface="Times New Roman" pitchFamily="18" charset="0"/>
              </a:rPr>
              <a:t>Conducting the One-on-One Visit 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152400" y="6248400"/>
            <a:ext cx="10064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89 TM F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762000" y="2133600"/>
            <a:ext cx="7696200" cy="31686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457200" indent="-457200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Wrapping it Up </a:t>
            </a:r>
          </a:p>
          <a:p>
            <a:pPr marL="457200" indent="-457200" eaLnBrk="1" hangingPunct="1">
              <a:spcBef>
                <a:spcPct val="50000"/>
              </a:spcBef>
            </a:pPr>
            <a:endParaRPr lang="en-US" sz="2800" b="1">
              <a:solidFill>
                <a:srgbClr val="FFFF00"/>
              </a:solidFill>
              <a:cs typeface="Times New Roman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Restate</a:t>
            </a:r>
            <a:r>
              <a:rPr lang="en-US" sz="2400">
                <a:cs typeface="Times New Roman" pitchFamily="18" charset="0"/>
              </a:rPr>
              <a:t> the agreed-upon outcome -if applicable-.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End on time</a:t>
            </a:r>
            <a:r>
              <a:rPr lang="en-US" sz="2400">
                <a:cs typeface="Times New Roman" pitchFamily="18" charset="0"/>
              </a:rPr>
              <a:t> and thank the person for meeting with you.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Evaluate</a:t>
            </a:r>
            <a:r>
              <a:rPr lang="en-US" sz="2400">
                <a:cs typeface="Times New Roman" pitchFamily="18" charset="0"/>
              </a:rPr>
              <a:t> the success of the meeting.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EF0192-AB8F-4685-BCD4-22604BBB9EDD}">
  <ds:schemaRefs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03390C8-872A-4D95-A8BE-E6DD32180F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A23EAA-BA89-4279-9583-C0E11B60E6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144</TotalTime>
  <Words>359</Words>
  <Application>Microsoft Office PowerPoint</Application>
  <PresentationFormat>On-screen Show (4:3)</PresentationFormat>
  <Paragraphs>92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Brush Script MT</vt:lpstr>
      <vt:lpstr>Times New Roman</vt:lpstr>
      <vt:lpstr>Wingdings</vt:lpstr>
      <vt:lpstr>Refined</vt:lpstr>
      <vt:lpstr>Conducting a  One-on-One Visit </vt:lpstr>
      <vt:lpstr>One-On-One Visit Rhyme </vt:lpstr>
      <vt:lpstr>What is a One-On-One Visit? </vt:lpstr>
      <vt:lpstr>What is a One-On-One Visit? </vt:lpstr>
      <vt:lpstr>Preparing for a One-on-One Visit </vt:lpstr>
      <vt:lpstr>Preparing for a One-on-One Visit </vt:lpstr>
      <vt:lpstr>Conducting the One-on-One Visit </vt:lpstr>
      <vt:lpstr>Conducting the One-on-One Visit </vt:lpstr>
      <vt:lpstr>Conducting the One-on-One Visit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15</cp:revision>
  <cp:lastPrinted>1601-01-01T00:00:00Z</cp:lastPrinted>
  <dcterms:created xsi:type="dcterms:W3CDTF">2003-11-25T06:13:37Z</dcterms:created>
  <dcterms:modified xsi:type="dcterms:W3CDTF">2018-07-09T19:21:37Z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