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3" r:id="rId4"/>
  </p:sldMasterIdLst>
  <p:notesMasterIdLst>
    <p:notesMasterId r:id="rId18"/>
  </p:notesMasterIdLst>
  <p:handoutMasterIdLst>
    <p:handoutMasterId r:id="rId19"/>
  </p:handoutMasterIdLst>
  <p:sldIdLst>
    <p:sldId id="256" r:id="rId5"/>
    <p:sldId id="257" r:id="rId6"/>
    <p:sldId id="259" r:id="rId7"/>
    <p:sldId id="260" r:id="rId8"/>
    <p:sldId id="261" r:id="rId9"/>
    <p:sldId id="262" r:id="rId10"/>
    <p:sldId id="263" r:id="rId11"/>
    <p:sldId id="264" r:id="rId12"/>
    <p:sldId id="265" r:id="rId13"/>
    <p:sldId id="268" r:id="rId14"/>
    <p:sldId id="266" r:id="rId15"/>
    <p:sldId id="269" r:id="rId16"/>
    <p:sldId id="267" r:id="rId17"/>
  </p:sldIdLst>
  <p:sldSz cx="9144000" cy="6858000" type="screen4x3"/>
  <p:notesSz cx="6858000" cy="9144000"/>
  <p:custDataLst>
    <p:tags r:id="rId20"/>
  </p:custDataLst>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000000"/>
    <a:srgbClr val="FF0000"/>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7" autoAdjust="0"/>
    <p:restoredTop sz="94683" autoAdjust="0"/>
  </p:normalViewPr>
  <p:slideViewPr>
    <p:cSldViewPr>
      <p:cViewPr varScale="1">
        <p:scale>
          <a:sx n="98" d="100"/>
          <a:sy n="98" d="100"/>
        </p:scale>
        <p:origin x="768" y="3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60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kumimoji="1" sz="1200">
                <a:latin typeface="Times New Roman" pitchFamily="18" charset="0"/>
              </a:defRPr>
            </a:lvl1pPr>
          </a:lstStyle>
          <a:p>
            <a:endParaRPr lang="en-US"/>
          </a:p>
        </p:txBody>
      </p:sp>
      <p:sp>
        <p:nvSpPr>
          <p:cNvPr id="25603"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kumimoji="1" sz="1200">
                <a:latin typeface="Times New Roman" pitchFamily="18" charset="0"/>
              </a:defRPr>
            </a:lvl1pPr>
          </a:lstStyle>
          <a:p>
            <a:endParaRPr lang="en-US"/>
          </a:p>
        </p:txBody>
      </p:sp>
      <p:sp>
        <p:nvSpPr>
          <p:cNvPr id="25604"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kumimoji="1" sz="1200">
                <a:latin typeface="Times New Roman" pitchFamily="18" charset="0"/>
              </a:defRPr>
            </a:lvl1pPr>
          </a:lstStyle>
          <a:p>
            <a:endParaRPr lang="en-US"/>
          </a:p>
        </p:txBody>
      </p:sp>
      <p:sp>
        <p:nvSpPr>
          <p:cNvPr id="25605"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kumimoji="1" sz="1200">
                <a:latin typeface="Times New Roman" pitchFamily="18" charset="0"/>
              </a:defRPr>
            </a:lvl1pPr>
          </a:lstStyle>
          <a:p>
            <a:fld id="{6E769FD9-8FE9-4243-8DF3-B2D86E64C9C9}" type="slidenum">
              <a:rPr lang="en-US"/>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Rectangle 2"/>
          <p:cNvSpPr>
            <a:spLocks noGrp="1" noChangeArrowheads="1"/>
          </p:cNvSpPr>
          <p:nvPr>
            <p:ph type="hdr" sz="quarter"/>
          </p:nvPr>
        </p:nvSpPr>
        <p:spPr bwMode="auto">
          <a:xfrm>
            <a:off x="0" y="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defRPr sz="1200">
                <a:latin typeface="Times New Roman" pitchFamily="18" charset="0"/>
              </a:defRPr>
            </a:lvl1pPr>
          </a:lstStyle>
          <a:p>
            <a:endParaRPr lang="en-US"/>
          </a:p>
        </p:txBody>
      </p:sp>
      <p:sp>
        <p:nvSpPr>
          <p:cNvPr id="23555" name="Rectangle 3"/>
          <p:cNvSpPr>
            <a:spLocks noGrp="1" noChangeArrowheads="1"/>
          </p:cNvSpPr>
          <p:nvPr>
            <p:ph type="dt" idx="1"/>
          </p:nvPr>
        </p:nvSpPr>
        <p:spPr bwMode="auto">
          <a:xfrm>
            <a:off x="3886200" y="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a:defRPr sz="1200">
                <a:latin typeface="Times New Roman" pitchFamily="18" charset="0"/>
              </a:defRPr>
            </a:lvl1pPr>
          </a:lstStyle>
          <a:p>
            <a:endParaRPr lang="en-US"/>
          </a:p>
        </p:txBody>
      </p:sp>
      <p:sp>
        <p:nvSpPr>
          <p:cNvPr id="2355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23557" name="Rectangle 5"/>
          <p:cNvSpPr>
            <a:spLocks noGrp="1" noChangeArrowheads="1"/>
          </p:cNvSpPr>
          <p:nvPr>
            <p:ph type="body" sz="quarter" idx="3"/>
          </p:nvPr>
        </p:nvSpPr>
        <p:spPr bwMode="auto">
          <a:xfrm>
            <a:off x="914400" y="4343400"/>
            <a:ext cx="5029200" cy="41148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3558" name="Rectangle 6"/>
          <p:cNvSpPr>
            <a:spLocks noGrp="1" noChangeArrowheads="1"/>
          </p:cNvSpPr>
          <p:nvPr>
            <p:ph type="ftr" sz="quarter" idx="4"/>
          </p:nvPr>
        </p:nvSpPr>
        <p:spPr bwMode="auto">
          <a:xfrm>
            <a:off x="0" y="868680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defRPr sz="1200">
                <a:latin typeface="Times New Roman" pitchFamily="18" charset="0"/>
              </a:defRPr>
            </a:lvl1pPr>
          </a:lstStyle>
          <a:p>
            <a:endParaRPr lang="en-US"/>
          </a:p>
        </p:txBody>
      </p:sp>
      <p:sp>
        <p:nvSpPr>
          <p:cNvPr id="23559" name="Rectangle 7"/>
          <p:cNvSpPr>
            <a:spLocks noGrp="1" noChangeArrowheads="1"/>
          </p:cNvSpPr>
          <p:nvPr>
            <p:ph type="sldNum" sz="quarter" idx="5"/>
          </p:nvPr>
        </p:nvSpPr>
        <p:spPr bwMode="auto">
          <a:xfrm>
            <a:off x="3886200" y="868680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r">
              <a:defRPr sz="1200">
                <a:latin typeface="Times New Roman" pitchFamily="18" charset="0"/>
              </a:defRPr>
            </a:lvl1pPr>
          </a:lstStyle>
          <a:p>
            <a:fld id="{39A2B1F5-B34D-4C08-ABBD-AABEB2FA11C2}" type="slidenum">
              <a:rPr lang="en-US"/>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kumimoji="1" sz="1200" kern="1200">
        <a:solidFill>
          <a:schemeClr val="tx1"/>
        </a:solidFill>
        <a:latin typeface="Times New Roman" pitchFamily="18" charset="0"/>
        <a:ea typeface="+mn-ea"/>
        <a:cs typeface="+mn-cs"/>
      </a:defRPr>
    </a:lvl1pPr>
    <a:lvl2pPr marL="457200" algn="l" rtl="0" fontAlgn="base">
      <a:spcBef>
        <a:spcPct val="30000"/>
      </a:spcBef>
      <a:spcAft>
        <a:spcPct val="0"/>
      </a:spcAft>
      <a:defRPr kumimoji="1" sz="1200" kern="1200">
        <a:solidFill>
          <a:schemeClr val="tx1"/>
        </a:solidFill>
        <a:latin typeface="Times New Roman" pitchFamily="18" charset="0"/>
        <a:ea typeface="+mn-ea"/>
        <a:cs typeface="+mn-cs"/>
      </a:defRPr>
    </a:lvl2pPr>
    <a:lvl3pPr marL="914400" algn="l" rtl="0" fontAlgn="base">
      <a:spcBef>
        <a:spcPct val="30000"/>
      </a:spcBef>
      <a:spcAft>
        <a:spcPct val="0"/>
      </a:spcAft>
      <a:defRPr kumimoji="1" sz="1200" kern="1200">
        <a:solidFill>
          <a:schemeClr val="tx1"/>
        </a:solidFill>
        <a:latin typeface="Times New Roman" pitchFamily="18" charset="0"/>
        <a:ea typeface="+mn-ea"/>
        <a:cs typeface="+mn-cs"/>
      </a:defRPr>
    </a:lvl3pPr>
    <a:lvl4pPr marL="1371600" algn="l" rtl="0" fontAlgn="base">
      <a:spcBef>
        <a:spcPct val="30000"/>
      </a:spcBef>
      <a:spcAft>
        <a:spcPct val="0"/>
      </a:spcAft>
      <a:defRPr kumimoji="1" sz="1200" kern="1200">
        <a:solidFill>
          <a:schemeClr val="tx1"/>
        </a:solidFill>
        <a:latin typeface="Times New Roman" pitchFamily="18" charset="0"/>
        <a:ea typeface="+mn-ea"/>
        <a:cs typeface="+mn-cs"/>
      </a:defRPr>
    </a:lvl4pPr>
    <a:lvl5pPr marL="1828800" algn="l" rtl="0" fontAlgn="base">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3251C60-8879-466B-8EC8-74200626E7AB}" type="slidenum">
              <a:rPr lang="en-US"/>
              <a:pPr/>
              <a:t>1</a:t>
            </a:fld>
            <a:endParaRPr lang="en-US"/>
          </a:p>
        </p:txBody>
      </p:sp>
      <p:sp>
        <p:nvSpPr>
          <p:cNvPr id="76802" name="Rectangle 2"/>
          <p:cNvSpPr>
            <a:spLocks noGrp="1" noRot="1" noChangeAspect="1" noChangeArrowheads="1" noTextEdit="1"/>
          </p:cNvSpPr>
          <p:nvPr>
            <p:ph type="sldImg"/>
          </p:nvPr>
        </p:nvSpPr>
        <p:spPr>
          <a:ln/>
        </p:spPr>
      </p:sp>
      <p:sp>
        <p:nvSpPr>
          <p:cNvPr id="7680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56CD85C-649B-4BE5-A43F-15610FB699F7}" type="slidenum">
              <a:rPr lang="en-US"/>
              <a:pPr/>
              <a:t>10</a:t>
            </a:fld>
            <a:endParaRPr lang="en-US"/>
          </a:p>
        </p:txBody>
      </p:sp>
      <p:sp>
        <p:nvSpPr>
          <p:cNvPr id="180226" name="Rectangle 2"/>
          <p:cNvSpPr>
            <a:spLocks noGrp="1" noRot="1" noChangeAspect="1" noChangeArrowheads="1" noTextEdit="1"/>
          </p:cNvSpPr>
          <p:nvPr>
            <p:ph type="sldImg"/>
          </p:nvPr>
        </p:nvSpPr>
        <p:spPr>
          <a:ln/>
        </p:spPr>
      </p:sp>
      <p:sp>
        <p:nvSpPr>
          <p:cNvPr id="18022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6A4FC88-1A4B-4252-9AB2-529726B8DFCE}" type="slidenum">
              <a:rPr lang="en-US"/>
              <a:pPr/>
              <a:t>11</a:t>
            </a:fld>
            <a:endParaRPr lang="en-US"/>
          </a:p>
        </p:txBody>
      </p:sp>
      <p:sp>
        <p:nvSpPr>
          <p:cNvPr id="86018" name="Rectangle 2"/>
          <p:cNvSpPr>
            <a:spLocks noGrp="1" noRot="1" noChangeAspect="1" noChangeArrowheads="1" noTextEdit="1"/>
          </p:cNvSpPr>
          <p:nvPr>
            <p:ph type="sldImg"/>
          </p:nvPr>
        </p:nvSpPr>
        <p:spPr>
          <a:ln/>
        </p:spPr>
      </p:sp>
      <p:sp>
        <p:nvSpPr>
          <p:cNvPr id="8601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115A9AA-D681-4D07-8D96-8353B0755ECE}" type="slidenum">
              <a:rPr lang="en-US"/>
              <a:pPr/>
              <a:t>12</a:t>
            </a:fld>
            <a:endParaRPr lang="en-US"/>
          </a:p>
        </p:txBody>
      </p:sp>
      <p:sp>
        <p:nvSpPr>
          <p:cNvPr id="182274" name="Rectangle 2"/>
          <p:cNvSpPr>
            <a:spLocks noGrp="1" noRot="1" noChangeAspect="1" noChangeArrowheads="1" noTextEdit="1"/>
          </p:cNvSpPr>
          <p:nvPr>
            <p:ph type="sldImg"/>
          </p:nvPr>
        </p:nvSpPr>
        <p:spPr>
          <a:ln/>
        </p:spPr>
      </p:sp>
      <p:sp>
        <p:nvSpPr>
          <p:cNvPr id="18227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B85C5A0-346E-4D56-B2BF-4476E1B1C187}" type="slidenum">
              <a:rPr lang="en-US"/>
              <a:pPr/>
              <a:t>13</a:t>
            </a:fld>
            <a:endParaRPr lang="en-US"/>
          </a:p>
        </p:txBody>
      </p:sp>
      <p:sp>
        <p:nvSpPr>
          <p:cNvPr id="87042" name="Rectangle 2"/>
          <p:cNvSpPr>
            <a:spLocks noGrp="1" noRot="1" noChangeAspect="1" noChangeArrowheads="1" noTextEdit="1"/>
          </p:cNvSpPr>
          <p:nvPr>
            <p:ph type="sldImg"/>
          </p:nvPr>
        </p:nvSpPr>
        <p:spPr>
          <a:ln/>
        </p:spPr>
      </p:sp>
      <p:sp>
        <p:nvSpPr>
          <p:cNvPr id="8704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2C88D6F-2594-4EBE-972D-DCB93FC5124A}" type="slidenum">
              <a:rPr lang="en-US"/>
              <a:pPr/>
              <a:t>2</a:t>
            </a:fld>
            <a:endParaRPr lang="en-US"/>
          </a:p>
        </p:txBody>
      </p:sp>
      <p:sp>
        <p:nvSpPr>
          <p:cNvPr id="77826" name="Rectangle 2"/>
          <p:cNvSpPr>
            <a:spLocks noGrp="1" noRot="1" noChangeAspect="1" noChangeArrowheads="1" noTextEdit="1"/>
          </p:cNvSpPr>
          <p:nvPr>
            <p:ph type="sldImg"/>
          </p:nvPr>
        </p:nvSpPr>
        <p:spPr>
          <a:ln/>
        </p:spPr>
      </p:sp>
      <p:sp>
        <p:nvSpPr>
          <p:cNvPr id="7782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E403ABA-37E7-4247-A886-5BDCAE463426}" type="slidenum">
              <a:rPr lang="en-US"/>
              <a:pPr/>
              <a:t>3</a:t>
            </a:fld>
            <a:endParaRPr lang="en-US"/>
          </a:p>
        </p:txBody>
      </p:sp>
      <p:sp>
        <p:nvSpPr>
          <p:cNvPr id="78850" name="Rectangle 2"/>
          <p:cNvSpPr>
            <a:spLocks noGrp="1" noRot="1" noChangeAspect="1" noChangeArrowheads="1" noTextEdit="1"/>
          </p:cNvSpPr>
          <p:nvPr>
            <p:ph type="sldImg"/>
          </p:nvPr>
        </p:nvSpPr>
        <p:spPr>
          <a:ln/>
        </p:spPr>
      </p:sp>
      <p:sp>
        <p:nvSpPr>
          <p:cNvPr id="7885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482E40D-CADC-4E0C-BFE7-784F30879245}" type="slidenum">
              <a:rPr lang="en-US"/>
              <a:pPr/>
              <a:t>4</a:t>
            </a:fld>
            <a:endParaRPr lang="en-US"/>
          </a:p>
        </p:txBody>
      </p:sp>
      <p:sp>
        <p:nvSpPr>
          <p:cNvPr id="79874" name="Rectangle 2"/>
          <p:cNvSpPr>
            <a:spLocks noGrp="1" noRot="1" noChangeAspect="1" noChangeArrowheads="1" noTextEdit="1"/>
          </p:cNvSpPr>
          <p:nvPr>
            <p:ph type="sldImg"/>
          </p:nvPr>
        </p:nvSpPr>
        <p:spPr>
          <a:ln/>
        </p:spPr>
      </p:sp>
      <p:sp>
        <p:nvSpPr>
          <p:cNvPr id="7987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9472451-A282-4335-8C37-9C11BEB23C9E}" type="slidenum">
              <a:rPr lang="en-US"/>
              <a:pPr/>
              <a:t>5</a:t>
            </a:fld>
            <a:endParaRPr lang="en-US"/>
          </a:p>
        </p:txBody>
      </p:sp>
      <p:sp>
        <p:nvSpPr>
          <p:cNvPr id="80898" name="Rectangle 2"/>
          <p:cNvSpPr>
            <a:spLocks noGrp="1" noRot="1" noChangeAspect="1" noChangeArrowheads="1" noTextEdit="1"/>
          </p:cNvSpPr>
          <p:nvPr>
            <p:ph type="sldImg"/>
          </p:nvPr>
        </p:nvSpPr>
        <p:spPr>
          <a:ln/>
        </p:spPr>
      </p:sp>
      <p:sp>
        <p:nvSpPr>
          <p:cNvPr id="8089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A822968-D594-4413-892B-D2C7EB3B3747}" type="slidenum">
              <a:rPr lang="en-US"/>
              <a:pPr/>
              <a:t>6</a:t>
            </a:fld>
            <a:endParaRPr lang="en-US"/>
          </a:p>
        </p:txBody>
      </p:sp>
      <p:sp>
        <p:nvSpPr>
          <p:cNvPr id="81922" name="Rectangle 2"/>
          <p:cNvSpPr>
            <a:spLocks noGrp="1" noRot="1" noChangeAspect="1" noChangeArrowheads="1" noTextEdit="1"/>
          </p:cNvSpPr>
          <p:nvPr>
            <p:ph type="sldImg"/>
          </p:nvPr>
        </p:nvSpPr>
        <p:spPr>
          <a:ln/>
        </p:spPr>
      </p:sp>
      <p:sp>
        <p:nvSpPr>
          <p:cNvPr id="8192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F610F31-44DE-4C9F-A738-2FD5CD3F24BB}" type="slidenum">
              <a:rPr lang="en-US"/>
              <a:pPr/>
              <a:t>7</a:t>
            </a:fld>
            <a:endParaRPr lang="en-US"/>
          </a:p>
        </p:txBody>
      </p:sp>
      <p:sp>
        <p:nvSpPr>
          <p:cNvPr id="82946" name="Rectangle 2"/>
          <p:cNvSpPr>
            <a:spLocks noGrp="1" noRot="1" noChangeAspect="1" noChangeArrowheads="1" noTextEdit="1"/>
          </p:cNvSpPr>
          <p:nvPr>
            <p:ph type="sldImg"/>
          </p:nvPr>
        </p:nvSpPr>
        <p:spPr>
          <a:ln/>
        </p:spPr>
      </p:sp>
      <p:sp>
        <p:nvSpPr>
          <p:cNvPr id="8294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8089635-1048-4E18-A8CB-DB9FD2AACC38}" type="slidenum">
              <a:rPr lang="en-US"/>
              <a:pPr/>
              <a:t>8</a:t>
            </a:fld>
            <a:endParaRPr lang="en-US"/>
          </a:p>
        </p:txBody>
      </p:sp>
      <p:sp>
        <p:nvSpPr>
          <p:cNvPr id="83970" name="Rectangle 2"/>
          <p:cNvSpPr>
            <a:spLocks noGrp="1" noRot="1" noChangeAspect="1" noChangeArrowheads="1" noTextEdit="1"/>
          </p:cNvSpPr>
          <p:nvPr>
            <p:ph type="sldImg"/>
          </p:nvPr>
        </p:nvSpPr>
        <p:spPr>
          <a:ln/>
        </p:spPr>
      </p:sp>
      <p:sp>
        <p:nvSpPr>
          <p:cNvPr id="8397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E24953D-7E34-4FD6-9B13-279AF7AEFE2A}" type="slidenum">
              <a:rPr lang="en-US"/>
              <a:pPr/>
              <a:t>9</a:t>
            </a:fld>
            <a:endParaRPr lang="en-US"/>
          </a:p>
        </p:txBody>
      </p:sp>
      <p:sp>
        <p:nvSpPr>
          <p:cNvPr id="84994" name="Rectangle 2"/>
          <p:cNvSpPr>
            <a:spLocks noGrp="1" noRot="1" noChangeAspect="1" noChangeArrowheads="1" noTextEdit="1"/>
          </p:cNvSpPr>
          <p:nvPr>
            <p:ph type="sldImg"/>
          </p:nvPr>
        </p:nvSpPr>
        <p:spPr>
          <a:ln/>
        </p:spPr>
      </p:sp>
      <p:sp>
        <p:nvSpPr>
          <p:cNvPr id="84995"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78178" name="Rectangle 2"/>
          <p:cNvSpPr>
            <a:spLocks noGrp="1" noChangeArrowheads="1"/>
          </p:cNvSpPr>
          <p:nvPr>
            <p:ph type="ctrTitle"/>
          </p:nvPr>
        </p:nvSpPr>
        <p:spPr>
          <a:xfrm>
            <a:off x="685800" y="2130425"/>
            <a:ext cx="7772400" cy="1470025"/>
          </a:xfrm>
        </p:spPr>
        <p:txBody>
          <a:bodyPr/>
          <a:lstStyle>
            <a:lvl1pPr>
              <a:defRPr/>
            </a:lvl1pPr>
          </a:lstStyle>
          <a:p>
            <a:r>
              <a:rPr lang="en-US"/>
              <a:t>Click to edit Master title style</a:t>
            </a:r>
          </a:p>
        </p:txBody>
      </p:sp>
      <p:sp>
        <p:nvSpPr>
          <p:cNvPr id="178179" name="Rectangle 3"/>
          <p:cNvSpPr>
            <a:spLocks noGrp="1" noChangeArrowheads="1"/>
          </p:cNvSpPr>
          <p:nvPr>
            <p:ph type="subTitle" idx="1"/>
          </p:nvPr>
        </p:nvSpPr>
        <p:spPr>
          <a:xfrm>
            <a:off x="1371600" y="3886200"/>
            <a:ext cx="6400800" cy="1752600"/>
          </a:xfrm>
        </p:spPr>
        <p:txBody>
          <a:bodyPr/>
          <a:lstStyle>
            <a:lvl1pPr marL="0" indent="0" algn="ctr">
              <a:buFontTx/>
              <a:buNone/>
              <a:defRPr/>
            </a:lvl1pPr>
          </a:lstStyle>
          <a:p>
            <a:r>
              <a:rPr lang="en-US"/>
              <a:t>Click to edit Master subtitle style</a:t>
            </a:r>
          </a:p>
        </p:txBody>
      </p:sp>
      <p:sp>
        <p:nvSpPr>
          <p:cNvPr id="178180" name="Rectangle 4"/>
          <p:cNvSpPr>
            <a:spLocks noGrp="1" noChangeArrowheads="1"/>
          </p:cNvSpPr>
          <p:nvPr>
            <p:ph type="dt" sz="half" idx="2"/>
          </p:nvPr>
        </p:nvSpPr>
        <p:spPr/>
        <p:txBody>
          <a:bodyPr/>
          <a:lstStyle>
            <a:lvl1pPr>
              <a:defRPr/>
            </a:lvl1pPr>
          </a:lstStyle>
          <a:p>
            <a:endParaRPr lang="en-US"/>
          </a:p>
        </p:txBody>
      </p:sp>
      <p:sp>
        <p:nvSpPr>
          <p:cNvPr id="178181" name="Rectangle 5"/>
          <p:cNvSpPr>
            <a:spLocks noGrp="1" noChangeArrowheads="1"/>
          </p:cNvSpPr>
          <p:nvPr>
            <p:ph type="ftr" sz="quarter" idx="3"/>
          </p:nvPr>
        </p:nvSpPr>
        <p:spPr/>
        <p:txBody>
          <a:bodyPr/>
          <a:lstStyle>
            <a:lvl1pPr>
              <a:defRPr/>
            </a:lvl1pPr>
          </a:lstStyle>
          <a:p>
            <a:endParaRPr lang="en-US"/>
          </a:p>
        </p:txBody>
      </p:sp>
      <p:sp>
        <p:nvSpPr>
          <p:cNvPr id="178182" name="Rectangle 6"/>
          <p:cNvSpPr>
            <a:spLocks noGrp="1" noChangeArrowheads="1"/>
          </p:cNvSpPr>
          <p:nvPr>
            <p:ph type="sldNum" sz="quarter" idx="4"/>
          </p:nvPr>
        </p:nvSpPr>
        <p:spPr/>
        <p:txBody>
          <a:bodyPr/>
          <a:lstStyle>
            <a:lvl1pPr>
              <a:defRPr/>
            </a:lvl1pPr>
          </a:lstStyle>
          <a:p>
            <a:fld id="{C51C62EE-292F-4579-9CC0-DE2E87E61B7F}" type="slidenum">
              <a:rPr lang="en-US"/>
              <a:pPr/>
              <a:t>‹#›</a:t>
            </a:fld>
            <a:endParaRPr lang="en-US"/>
          </a:p>
        </p:txBody>
      </p:sp>
      <p:sp>
        <p:nvSpPr>
          <p:cNvPr id="178185" name="AutoShape 9"/>
          <p:cNvSpPr>
            <a:spLocks noChangeArrowheads="1"/>
          </p:cNvSpPr>
          <p:nvPr userDrawn="1"/>
        </p:nvSpPr>
        <p:spPr bwMode="auto">
          <a:xfrm>
            <a:off x="0" y="838200"/>
            <a:ext cx="7696200" cy="2514600"/>
          </a:xfrm>
          <a:prstGeom prst="roundRect">
            <a:avLst>
              <a:gd name="adj" fmla="val 16667"/>
            </a:avLst>
          </a:prstGeom>
          <a:solidFill>
            <a:schemeClr val="tx1"/>
          </a:solidFill>
          <a:ln w="12700" cap="sq">
            <a:solidFill>
              <a:schemeClr val="tx1"/>
            </a:solidFill>
            <a:round/>
            <a:headEnd type="none" w="sm" len="sm"/>
            <a:tailEnd type="none" w="sm" len="sm"/>
          </a:ln>
          <a:effectLst/>
        </p:spPr>
        <p:txBody>
          <a:bodyPr wrap="none" anchor="ctr"/>
          <a:lstStyle/>
          <a:p>
            <a:endParaRPr lang="en-US"/>
          </a:p>
        </p:txBody>
      </p:sp>
      <p:sp>
        <p:nvSpPr>
          <p:cNvPr id="178186" name="Rectangle 10"/>
          <p:cNvSpPr>
            <a:spLocks noChangeArrowheads="1"/>
          </p:cNvSpPr>
          <p:nvPr userDrawn="1"/>
        </p:nvSpPr>
        <p:spPr bwMode="auto">
          <a:xfrm>
            <a:off x="6172200" y="0"/>
            <a:ext cx="304800" cy="838200"/>
          </a:xfrm>
          <a:prstGeom prst="rect">
            <a:avLst/>
          </a:prstGeom>
          <a:solidFill>
            <a:srgbClr val="FF0000"/>
          </a:solidFill>
          <a:ln w="12700" cap="sq">
            <a:noFill/>
            <a:miter lim="800000"/>
            <a:headEnd type="none" w="sm" len="sm"/>
            <a:tailEnd type="none" w="sm" len="sm"/>
          </a:ln>
          <a:effectLst/>
        </p:spPr>
        <p:txBody>
          <a:bodyPr wrap="none" anchor="ctr"/>
          <a:lstStyle/>
          <a:p>
            <a:endParaRPr lang="en-US"/>
          </a:p>
        </p:txBody>
      </p:sp>
      <p:sp>
        <p:nvSpPr>
          <p:cNvPr id="178187" name="Rectangle 11"/>
          <p:cNvSpPr>
            <a:spLocks noChangeArrowheads="1"/>
          </p:cNvSpPr>
          <p:nvPr userDrawn="1"/>
        </p:nvSpPr>
        <p:spPr bwMode="auto">
          <a:xfrm>
            <a:off x="4267200" y="3352800"/>
            <a:ext cx="304800" cy="762000"/>
          </a:xfrm>
          <a:prstGeom prst="rect">
            <a:avLst/>
          </a:prstGeom>
          <a:solidFill>
            <a:srgbClr val="FF0000"/>
          </a:solidFill>
          <a:ln w="12700" cap="sq">
            <a:noFill/>
            <a:miter lim="800000"/>
            <a:headEnd type="none" w="sm" len="sm"/>
            <a:tailEnd type="none" w="sm" len="sm"/>
          </a:ln>
          <a:effectLst/>
        </p:spPr>
        <p:txBody>
          <a:bodyPr wrap="none" anchor="ctr"/>
          <a:lstStyle/>
          <a:p>
            <a:endParaRPr lang="en-US"/>
          </a:p>
        </p:txBody>
      </p:sp>
      <p:sp>
        <p:nvSpPr>
          <p:cNvPr id="178188" name="Rectangle 12"/>
          <p:cNvSpPr>
            <a:spLocks noChangeArrowheads="1"/>
          </p:cNvSpPr>
          <p:nvPr userDrawn="1"/>
        </p:nvSpPr>
        <p:spPr bwMode="auto">
          <a:xfrm>
            <a:off x="1905000" y="3810000"/>
            <a:ext cx="2362200" cy="304800"/>
          </a:xfrm>
          <a:prstGeom prst="rect">
            <a:avLst/>
          </a:prstGeom>
          <a:solidFill>
            <a:srgbClr val="FF0000"/>
          </a:solidFill>
          <a:ln w="12700" cap="sq">
            <a:noFill/>
            <a:miter lim="800000"/>
            <a:headEnd type="none" w="sm" len="sm"/>
            <a:tailEnd type="none" w="sm" len="sm"/>
          </a:ln>
          <a:effectLst/>
        </p:spPr>
        <p:txBody>
          <a:bodyPr wrap="none" anchor="ctr"/>
          <a:lstStyle/>
          <a:p>
            <a:endParaRPr lang="en-US"/>
          </a:p>
        </p:txBody>
      </p:sp>
      <p:sp>
        <p:nvSpPr>
          <p:cNvPr id="178189" name="Rectangle 13"/>
          <p:cNvSpPr>
            <a:spLocks noChangeArrowheads="1"/>
          </p:cNvSpPr>
          <p:nvPr userDrawn="1"/>
        </p:nvSpPr>
        <p:spPr bwMode="auto">
          <a:xfrm>
            <a:off x="1524000" y="3810000"/>
            <a:ext cx="381000" cy="1828800"/>
          </a:xfrm>
          <a:prstGeom prst="rect">
            <a:avLst/>
          </a:prstGeom>
          <a:solidFill>
            <a:srgbClr val="FF0000"/>
          </a:solidFill>
          <a:ln w="12700" cap="sq">
            <a:noFill/>
            <a:miter lim="800000"/>
            <a:headEnd type="none" w="sm" len="sm"/>
            <a:tailEnd type="none" w="sm" len="sm"/>
          </a:ln>
          <a:effectLst/>
        </p:spPr>
        <p:txBody>
          <a:bodyPr wrap="none" anchor="ctr"/>
          <a:lstStyle/>
          <a:p>
            <a:endParaRPr lang="en-US"/>
          </a:p>
        </p:txBody>
      </p:sp>
      <p:sp>
        <p:nvSpPr>
          <p:cNvPr id="178190" name="Rectangle 14"/>
          <p:cNvSpPr>
            <a:spLocks noChangeArrowheads="1"/>
          </p:cNvSpPr>
          <p:nvPr userDrawn="1"/>
        </p:nvSpPr>
        <p:spPr bwMode="auto">
          <a:xfrm>
            <a:off x="0" y="5257800"/>
            <a:ext cx="1524000" cy="381000"/>
          </a:xfrm>
          <a:prstGeom prst="rect">
            <a:avLst/>
          </a:prstGeom>
          <a:solidFill>
            <a:srgbClr val="FF0000"/>
          </a:solidFill>
          <a:ln w="12700" cap="sq">
            <a:noFill/>
            <a:miter lim="800000"/>
            <a:headEnd type="none" w="sm" len="sm"/>
            <a:tailEnd type="none" w="sm" len="sm"/>
          </a:ln>
          <a:effectLst/>
        </p:spPr>
        <p:txBody>
          <a:bodyPr wrap="none" anchor="ct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594554AA-4404-45E5-B868-45FB0D08283A}"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5BA66880-EF95-409F-B2E9-18A84092B920}" type="slidenum">
              <a:rPr lang="en-US"/>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8229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57200" y="3938588"/>
            <a:ext cx="8229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245225"/>
            <a:ext cx="2133600" cy="476250"/>
          </a:xfrm>
        </p:spPr>
        <p:txBody>
          <a:bodyPr/>
          <a:lstStyle>
            <a:lvl1pPr>
              <a:defRPr/>
            </a:lvl1pPr>
          </a:lstStyle>
          <a:p>
            <a:endParaRPr lang="en-US"/>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endParaRPr lang="en-US"/>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7D18C926-3058-4A97-8A56-34A3E8EA10CA}"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89C5DB1-7E54-4E5B-93C5-2973516CEE78}"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CD06F1A-B644-4F7B-B41F-B2593449FFE4}"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E1356ACB-E6A6-4968-B150-9D5BC1BED210}"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ED1E1463-2B48-4FEB-9F04-B07FEC96BCD4}"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9D5A83A-D04F-457D-88EA-17C0BBD88ECB}"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56C0D506-A1DC-458C-90C9-A0769BCE29AB}"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C328458D-7056-42FA-8345-9810BF95897A}"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F0602E53-7104-4F9E-9BE1-265E30DAFABE}"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6077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6077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6077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kumimoji="1" sz="1400">
                <a:latin typeface="Times New Roman" pitchFamily="18" charset="0"/>
              </a:defRPr>
            </a:lvl1pPr>
          </a:lstStyle>
          <a:p>
            <a:endParaRPr lang="en-US"/>
          </a:p>
        </p:txBody>
      </p:sp>
      <p:sp>
        <p:nvSpPr>
          <p:cNvPr id="16077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kumimoji="1" sz="1400">
                <a:latin typeface="Times New Roman" pitchFamily="18" charset="0"/>
              </a:defRPr>
            </a:lvl1pPr>
          </a:lstStyle>
          <a:p>
            <a:endParaRPr lang="en-US"/>
          </a:p>
        </p:txBody>
      </p:sp>
      <p:sp>
        <p:nvSpPr>
          <p:cNvPr id="16077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kumimoji="1" sz="1400">
                <a:latin typeface="Times New Roman" pitchFamily="18" charset="0"/>
              </a:defRPr>
            </a:lvl1pPr>
          </a:lstStyle>
          <a:p>
            <a:fld id="{9BCD0E14-EABA-4A4B-942B-4C27FC89514E}" type="slidenum">
              <a:rPr lang="en-US"/>
              <a:pPr/>
              <a:t>‹#›</a:t>
            </a:fld>
            <a:endParaRPr lang="en-US"/>
          </a:p>
        </p:txBody>
      </p:sp>
      <p:sp>
        <p:nvSpPr>
          <p:cNvPr id="160775" name="PubHalfFrame"/>
          <p:cNvSpPr>
            <a:spLocks noEditPoints="1" noChangeArrowheads="1"/>
          </p:cNvSpPr>
          <p:nvPr userDrawn="1"/>
        </p:nvSpPr>
        <p:spPr bwMode="auto">
          <a:xfrm>
            <a:off x="0" y="0"/>
            <a:ext cx="10287000" cy="4200525"/>
          </a:xfrm>
          <a:custGeom>
            <a:avLst/>
            <a:gdLst>
              <a:gd name="G0" fmla="+- 0 0 0"/>
              <a:gd name="G1" fmla="+- 7200 0 0"/>
              <a:gd name="G2" fmla="+- 21600 0 7200"/>
              <a:gd name="G3" fmla="*/ 7200 1 2"/>
              <a:gd name="G4" fmla="+- 21600 0 G3"/>
              <a:gd name="G5" fmla="+- 7200 0 0"/>
              <a:gd name="G6" fmla="+- 21600 0 7200"/>
              <a:gd name="G7" fmla="*/ 7200 1 2"/>
              <a:gd name="G8" fmla="+- 21600 0 G7"/>
              <a:gd name="T0" fmla="*/ 10800 w 21600"/>
              <a:gd name="T1" fmla="*/ 0 h 21600"/>
              <a:gd name="T2" fmla="*/ 0 w 21600"/>
              <a:gd name="T3" fmla="*/ 10800 h 21600"/>
              <a:gd name="T4" fmla="*/ 3600 w 21600"/>
              <a:gd name="T5" fmla="*/ 18000 h 21600"/>
              <a:gd name="T6" fmla="*/ 18000 w 21600"/>
              <a:gd name="T7" fmla="*/ 3600 h 21600"/>
              <a:gd name="T8" fmla="*/ 17694720 60000 65536"/>
              <a:gd name="T9" fmla="*/ 11796480 60000 65536"/>
              <a:gd name="T10" fmla="*/ 5898240 60000 65536"/>
              <a:gd name="T11" fmla="*/ 0 60000 65536"/>
              <a:gd name="T12" fmla="*/ 0 w 21600"/>
              <a:gd name="T13" fmla="*/ 0 h 21600"/>
              <a:gd name="T14" fmla="*/ G2 w 21600"/>
              <a:gd name="T15" fmla="*/ G5 h 21600"/>
            </a:gdLst>
            <a:ahLst/>
            <a:cxnLst>
              <a:cxn ang="T8">
                <a:pos x="T0" y="T1"/>
              </a:cxn>
              <a:cxn ang="T9">
                <a:pos x="T2" y="T3"/>
              </a:cxn>
              <a:cxn ang="T10">
                <a:pos x="T4" y="T5"/>
              </a:cxn>
              <a:cxn ang="T11">
                <a:pos x="T6" y="T7"/>
              </a:cxn>
            </a:cxnLst>
            <a:rect l="T12" t="T13" r="T14" b="T15"/>
            <a:pathLst>
              <a:path w="21600" h="21600">
                <a:moveTo>
                  <a:pt x="0" y="0"/>
                </a:moveTo>
                <a:lnTo>
                  <a:pt x="0" y="21600"/>
                </a:lnTo>
                <a:lnTo>
                  <a:pt x="7200" y="14400"/>
                </a:lnTo>
                <a:lnTo>
                  <a:pt x="7200" y="7200"/>
                </a:lnTo>
                <a:lnTo>
                  <a:pt x="14400" y="7200"/>
                </a:lnTo>
                <a:lnTo>
                  <a:pt x="21600" y="0"/>
                </a:lnTo>
                <a:close/>
              </a:path>
            </a:pathLst>
          </a:custGeom>
          <a:solidFill>
            <a:srgbClr val="FF0000"/>
          </a:solidFill>
          <a:ln w="9525">
            <a:solidFill>
              <a:srgbClr val="000000"/>
            </a:solidFill>
            <a:miter lim="800000"/>
            <a:headEnd/>
            <a:tailEnd/>
          </a:ln>
          <a:effectLst>
            <a:outerShdw dist="107763" dir="2700000" algn="ctr" rotWithShape="0">
              <a:srgbClr val="808080"/>
            </a:outerShdw>
          </a:effectLst>
        </p:spPr>
        <p:txBody>
          <a:bodyPr/>
          <a:lstStyle/>
          <a:p>
            <a:endParaRPr lang="en-US"/>
          </a:p>
        </p:txBody>
      </p:sp>
    </p:spTree>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0" y="1066800"/>
            <a:ext cx="7772400" cy="1752600"/>
          </a:xfrm>
          <a:noFill/>
          <a:ln/>
        </p:spPr>
        <p:txBody>
          <a:bodyPr lIns="92075" tIns="46038" rIns="92075" bIns="46038" anchor="b"/>
          <a:lstStyle/>
          <a:p>
            <a:r>
              <a:rPr lang="en-US" b="1">
                <a:solidFill>
                  <a:schemeClr val="bg1"/>
                </a:solidFill>
              </a:rPr>
              <a:t>Understanding Values, Beliefs, Character, Integrity</a:t>
            </a:r>
          </a:p>
        </p:txBody>
      </p:sp>
      <p:sp>
        <p:nvSpPr>
          <p:cNvPr id="4099" name="Rectangle 3"/>
          <p:cNvSpPr>
            <a:spLocks noGrp="1" noChangeArrowheads="1"/>
          </p:cNvSpPr>
          <p:nvPr>
            <p:ph type="subTitle" idx="1"/>
          </p:nvPr>
        </p:nvSpPr>
        <p:spPr>
          <a:xfrm>
            <a:off x="2438400" y="4267200"/>
            <a:ext cx="4876800" cy="1752600"/>
          </a:xfrm>
          <a:noFill/>
          <a:ln/>
        </p:spPr>
        <p:txBody>
          <a:bodyPr lIns="92075" tIns="46038" rIns="92075" bIns="46038" anchor="ctr"/>
          <a:lstStyle/>
          <a:p>
            <a:r>
              <a:rPr lang="en-US"/>
              <a:t>Who am I as a leader?</a:t>
            </a:r>
          </a:p>
          <a:p>
            <a:endParaRPr lang="en-US"/>
          </a:p>
        </p:txBody>
      </p:sp>
      <p:sp>
        <p:nvSpPr>
          <p:cNvPr id="4101" name="Text Box 5"/>
          <p:cNvSpPr txBox="1">
            <a:spLocks noChangeArrowheads="1"/>
          </p:cNvSpPr>
          <p:nvPr/>
        </p:nvSpPr>
        <p:spPr bwMode="auto">
          <a:xfrm>
            <a:off x="152400" y="6218238"/>
            <a:ext cx="1219200" cy="639762"/>
          </a:xfrm>
          <a:prstGeom prst="rect">
            <a:avLst/>
          </a:prstGeom>
          <a:noFill/>
          <a:ln w="12700" cap="sq">
            <a:noFill/>
            <a:miter lim="800000"/>
            <a:headEnd type="none" w="sm" len="sm"/>
            <a:tailEnd type="none" w="sm" len="sm"/>
          </a:ln>
          <a:effectLst/>
        </p:spPr>
        <p:txBody>
          <a:bodyPr>
            <a:spAutoFit/>
          </a:bodyPr>
          <a:lstStyle/>
          <a:p>
            <a:pPr algn="ctr" eaLnBrk="1" hangingPunct="1"/>
            <a:r>
              <a:rPr lang="en-US" sz="1200" b="1">
                <a:solidFill>
                  <a:srgbClr val="000000"/>
                </a:solidFill>
              </a:rPr>
              <a:t>Stage One of Development</a:t>
            </a:r>
            <a:br>
              <a:rPr lang="en-US" sz="1200" b="1">
                <a:solidFill>
                  <a:srgbClr val="000000"/>
                </a:solidFill>
              </a:rPr>
            </a:br>
            <a:r>
              <a:rPr lang="en-US" sz="1200" b="1">
                <a:solidFill>
                  <a:srgbClr val="000000"/>
                </a:solidFill>
              </a:rPr>
              <a:t>ME </a:t>
            </a:r>
          </a:p>
        </p:txBody>
      </p:sp>
      <p:sp>
        <p:nvSpPr>
          <p:cNvPr id="4102" name="Text Box 6"/>
          <p:cNvSpPr txBox="1">
            <a:spLocks noChangeArrowheads="1"/>
          </p:cNvSpPr>
          <p:nvPr/>
        </p:nvSpPr>
        <p:spPr bwMode="auto">
          <a:xfrm>
            <a:off x="228600" y="6019800"/>
            <a:ext cx="1066800" cy="274638"/>
          </a:xfrm>
          <a:prstGeom prst="rect">
            <a:avLst/>
          </a:prstGeom>
          <a:noFill/>
          <a:ln w="12700" cap="sq">
            <a:noFill/>
            <a:miter lim="800000"/>
            <a:headEnd type="none" w="sm" len="sm"/>
            <a:tailEnd type="none" w="sm" len="sm"/>
          </a:ln>
          <a:effectLst/>
        </p:spPr>
        <p:txBody>
          <a:bodyPr>
            <a:spAutoFit/>
          </a:bodyPr>
          <a:lstStyle/>
          <a:p>
            <a:pPr algn="ctr" eaLnBrk="1" hangingPunct="1"/>
            <a:r>
              <a:rPr lang="en-US" sz="1200" b="1">
                <a:solidFill>
                  <a:srgbClr val="000000"/>
                </a:solidFill>
              </a:rPr>
              <a:t>HS 9</a:t>
            </a:r>
          </a:p>
        </p:txBody>
      </p:sp>
      <p:pic>
        <p:nvPicPr>
          <p:cNvPr id="4103" name="Picture 7" descr="LKLOGO"/>
          <p:cNvPicPr>
            <a:picLocks noChangeAspect="1" noChangeArrowheads="1"/>
          </p:cNvPicPr>
          <p:nvPr/>
        </p:nvPicPr>
        <p:blipFill>
          <a:blip r:embed="rId3"/>
          <a:srcRect/>
          <a:stretch>
            <a:fillRect/>
          </a:stretch>
        </p:blipFill>
        <p:spPr bwMode="auto">
          <a:xfrm>
            <a:off x="7086600" y="5181600"/>
            <a:ext cx="2057400" cy="1676400"/>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2"/>
          <p:cNvSpPr>
            <a:spLocks noGrp="1" noChangeArrowheads="1"/>
          </p:cNvSpPr>
          <p:nvPr>
            <p:ph type="title"/>
          </p:nvPr>
        </p:nvSpPr>
        <p:spPr>
          <a:xfrm>
            <a:off x="0" y="152400"/>
            <a:ext cx="3886200" cy="1295400"/>
          </a:xfrm>
          <a:noFill/>
          <a:ln/>
        </p:spPr>
        <p:txBody>
          <a:bodyPr lIns="92075" tIns="46038" rIns="92075" bIns="46038" anchor="b"/>
          <a:lstStyle/>
          <a:p>
            <a:r>
              <a:rPr lang="en-US" sz="6000" b="1">
                <a:solidFill>
                  <a:srgbClr val="FFFF99"/>
                </a:solidFill>
              </a:rPr>
              <a:t>Scenarios</a:t>
            </a:r>
          </a:p>
        </p:txBody>
      </p:sp>
      <p:sp>
        <p:nvSpPr>
          <p:cNvPr id="179203" name="Rectangle 3"/>
          <p:cNvSpPr>
            <a:spLocks noGrp="1" noChangeArrowheads="1"/>
          </p:cNvSpPr>
          <p:nvPr>
            <p:ph type="body" sz="half" idx="1"/>
          </p:nvPr>
        </p:nvSpPr>
        <p:spPr>
          <a:xfrm>
            <a:off x="3581400" y="1600200"/>
            <a:ext cx="5334000" cy="5257800"/>
          </a:xfrm>
          <a:noFill/>
          <a:ln/>
        </p:spPr>
        <p:txBody>
          <a:bodyPr lIns="92075" tIns="46038" rIns="92075" bIns="46038"/>
          <a:lstStyle/>
          <a:p>
            <a:pPr marL="533400" indent="-533400">
              <a:spcBef>
                <a:spcPct val="50000"/>
              </a:spcBef>
              <a:buFontTx/>
              <a:buAutoNum type="arabicPeriod" startAt="2"/>
            </a:pPr>
            <a:r>
              <a:rPr lang="en-US" sz="2800" b="1"/>
              <a:t>You are having lunch with your friends and another student walks by dressed differently then you and your friends. One of your friends begins to ridicule the students. </a:t>
            </a:r>
          </a:p>
          <a:p>
            <a:pPr marL="533400" indent="-533400">
              <a:spcBef>
                <a:spcPct val="50000"/>
              </a:spcBef>
              <a:buFontTx/>
              <a:buNone/>
            </a:pPr>
            <a:r>
              <a:rPr lang="en-US" sz="2800" b="1"/>
              <a:t>     How would your values, beliefs, character, and integrity shape how you handle the situation?</a:t>
            </a:r>
          </a:p>
        </p:txBody>
      </p:sp>
      <p:sp>
        <p:nvSpPr>
          <p:cNvPr id="179204" name="Text Box 4"/>
          <p:cNvSpPr txBox="1">
            <a:spLocks noChangeArrowheads="1"/>
          </p:cNvSpPr>
          <p:nvPr/>
        </p:nvSpPr>
        <p:spPr bwMode="auto">
          <a:xfrm>
            <a:off x="228600" y="6324600"/>
            <a:ext cx="1447800" cy="457200"/>
          </a:xfrm>
          <a:prstGeom prst="rect">
            <a:avLst/>
          </a:prstGeom>
          <a:noFill/>
          <a:ln w="12700" cap="sq">
            <a:noFill/>
            <a:miter lim="800000"/>
            <a:headEnd type="none" w="sm" len="sm"/>
            <a:tailEnd type="none" w="sm" len="sm"/>
          </a:ln>
          <a:effectLst/>
        </p:spPr>
        <p:txBody>
          <a:bodyPr>
            <a:spAutoFit/>
          </a:bodyPr>
          <a:lstStyle/>
          <a:p>
            <a:pPr eaLnBrk="1" hangingPunct="1"/>
            <a:r>
              <a:rPr lang="en-US" sz="1200" b="1">
                <a:solidFill>
                  <a:srgbClr val="000000"/>
                </a:solidFill>
              </a:rPr>
              <a:t>Objective 3</a:t>
            </a:r>
          </a:p>
          <a:p>
            <a:pPr eaLnBrk="1" hangingPunct="1"/>
            <a:r>
              <a:rPr lang="en-US" sz="1200" b="1">
                <a:solidFill>
                  <a:srgbClr val="000000"/>
                </a:solidFill>
              </a:rPr>
              <a:t>HS 9 TM G1</a:t>
            </a:r>
            <a:r>
              <a:rPr lang="en-US" sz="1200">
                <a:solidFill>
                  <a:srgbClr val="000000"/>
                </a:solidFill>
              </a:rPr>
              <a:t> </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a:xfrm>
            <a:off x="0" y="274638"/>
            <a:ext cx="3581400" cy="1477962"/>
          </a:xfrm>
          <a:noFill/>
          <a:ln/>
        </p:spPr>
        <p:txBody>
          <a:bodyPr lIns="92075" tIns="46038" rIns="92075" bIns="46038" anchor="b"/>
          <a:lstStyle/>
          <a:p>
            <a:r>
              <a:rPr lang="en-US" sz="5400" b="1">
                <a:solidFill>
                  <a:srgbClr val="FFFF99"/>
                </a:solidFill>
              </a:rPr>
              <a:t>Scenarios</a:t>
            </a:r>
          </a:p>
        </p:txBody>
      </p:sp>
      <p:sp>
        <p:nvSpPr>
          <p:cNvPr id="73731" name="Rectangle 3"/>
          <p:cNvSpPr>
            <a:spLocks noGrp="1" noChangeArrowheads="1"/>
          </p:cNvSpPr>
          <p:nvPr>
            <p:ph type="body" sz="half" idx="1"/>
          </p:nvPr>
        </p:nvSpPr>
        <p:spPr>
          <a:xfrm>
            <a:off x="3581400" y="1752600"/>
            <a:ext cx="5562600" cy="5029200"/>
          </a:xfrm>
          <a:noFill/>
          <a:ln/>
        </p:spPr>
        <p:txBody>
          <a:bodyPr lIns="92075" tIns="46038" rIns="92075" bIns="46038"/>
          <a:lstStyle/>
          <a:p>
            <a:pPr marL="457200" indent="-457200">
              <a:buFontTx/>
              <a:buNone/>
            </a:pPr>
            <a:r>
              <a:rPr lang="en-US" sz="2400" b="1"/>
              <a:t>3. You work at a job for minimum wage. Your manager wants to pay you more but the business policy won’t allow this to happen. Your manager suggests that you just log in extra hours that you don’t actually work. </a:t>
            </a:r>
          </a:p>
          <a:p>
            <a:pPr marL="457200" indent="-457200">
              <a:buFontTx/>
              <a:buNone/>
            </a:pPr>
            <a:endParaRPr lang="en-US" sz="2400" b="1"/>
          </a:p>
          <a:p>
            <a:pPr marL="457200" indent="-457200">
              <a:buFontTx/>
              <a:buNone/>
            </a:pPr>
            <a:r>
              <a:rPr lang="en-US" sz="2400" b="1"/>
              <a:t>     How would your values, beliefs, character, and integrity shape how you handle the situation?</a:t>
            </a:r>
          </a:p>
        </p:txBody>
      </p:sp>
      <p:sp>
        <p:nvSpPr>
          <p:cNvPr id="73732" name="Text Box 4"/>
          <p:cNvSpPr txBox="1">
            <a:spLocks noChangeArrowheads="1"/>
          </p:cNvSpPr>
          <p:nvPr/>
        </p:nvSpPr>
        <p:spPr bwMode="auto">
          <a:xfrm>
            <a:off x="228600" y="6248400"/>
            <a:ext cx="1447800" cy="457200"/>
          </a:xfrm>
          <a:prstGeom prst="rect">
            <a:avLst/>
          </a:prstGeom>
          <a:noFill/>
          <a:ln w="12700" cap="sq">
            <a:noFill/>
            <a:miter lim="800000"/>
            <a:headEnd type="none" w="sm" len="sm"/>
            <a:tailEnd type="none" w="sm" len="sm"/>
          </a:ln>
          <a:effectLst/>
        </p:spPr>
        <p:txBody>
          <a:bodyPr>
            <a:spAutoFit/>
          </a:bodyPr>
          <a:lstStyle/>
          <a:p>
            <a:pPr eaLnBrk="1" hangingPunct="1"/>
            <a:r>
              <a:rPr lang="en-US" sz="1200" b="1">
                <a:solidFill>
                  <a:srgbClr val="000000"/>
                </a:solidFill>
              </a:rPr>
              <a:t>Objective 3</a:t>
            </a:r>
          </a:p>
          <a:p>
            <a:pPr eaLnBrk="1" hangingPunct="1"/>
            <a:r>
              <a:rPr lang="en-US" sz="1200" b="1">
                <a:solidFill>
                  <a:srgbClr val="000000"/>
                </a:solidFill>
              </a:rPr>
              <a:t>HS 9 TM G2</a:t>
            </a:r>
            <a:r>
              <a:rPr lang="en-US" sz="1200">
                <a:solidFill>
                  <a:srgbClr val="000000"/>
                </a:solidFill>
              </a:rPr>
              <a:t> </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2"/>
          <p:cNvSpPr>
            <a:spLocks noGrp="1" noChangeArrowheads="1"/>
          </p:cNvSpPr>
          <p:nvPr>
            <p:ph type="title"/>
          </p:nvPr>
        </p:nvSpPr>
        <p:spPr>
          <a:xfrm>
            <a:off x="0" y="274638"/>
            <a:ext cx="3581400" cy="1477962"/>
          </a:xfrm>
          <a:noFill/>
          <a:ln/>
        </p:spPr>
        <p:txBody>
          <a:bodyPr lIns="92075" tIns="46038" rIns="92075" bIns="46038" anchor="b"/>
          <a:lstStyle/>
          <a:p>
            <a:r>
              <a:rPr lang="en-US" sz="5400" b="1">
                <a:solidFill>
                  <a:srgbClr val="FFFF99"/>
                </a:solidFill>
              </a:rPr>
              <a:t>Scenarios</a:t>
            </a:r>
          </a:p>
        </p:txBody>
      </p:sp>
      <p:sp>
        <p:nvSpPr>
          <p:cNvPr id="181251" name="Rectangle 3"/>
          <p:cNvSpPr>
            <a:spLocks noGrp="1" noChangeArrowheads="1"/>
          </p:cNvSpPr>
          <p:nvPr>
            <p:ph type="body" sz="half" idx="1"/>
          </p:nvPr>
        </p:nvSpPr>
        <p:spPr>
          <a:xfrm>
            <a:off x="3505200" y="1524000"/>
            <a:ext cx="5638800" cy="5257800"/>
          </a:xfrm>
          <a:noFill/>
          <a:ln/>
        </p:spPr>
        <p:txBody>
          <a:bodyPr lIns="92075" tIns="46038" rIns="92075" bIns="46038"/>
          <a:lstStyle/>
          <a:p>
            <a:pPr marL="457200" indent="-457200">
              <a:spcBef>
                <a:spcPct val="35000"/>
              </a:spcBef>
              <a:buFontTx/>
              <a:buNone/>
            </a:pPr>
            <a:r>
              <a:rPr lang="en-US" sz="2800" b="1"/>
              <a:t>4. You recently made a commitment to your brother or sister to take them to a movie. You get a phone call from your friends asking you to attend a concert the same night. </a:t>
            </a:r>
          </a:p>
          <a:p>
            <a:pPr marL="457200" indent="-457200">
              <a:spcBef>
                <a:spcPct val="35000"/>
              </a:spcBef>
              <a:buFontTx/>
              <a:buNone/>
            </a:pPr>
            <a:r>
              <a:rPr lang="en-US" sz="2800" b="1"/>
              <a:t>    </a:t>
            </a:r>
          </a:p>
          <a:p>
            <a:pPr marL="457200" indent="-457200">
              <a:spcBef>
                <a:spcPct val="35000"/>
              </a:spcBef>
              <a:buFontTx/>
              <a:buNone/>
            </a:pPr>
            <a:r>
              <a:rPr lang="en-US" sz="2800" b="1"/>
              <a:t>     </a:t>
            </a:r>
            <a:r>
              <a:rPr lang="en-US" sz="2400" b="1"/>
              <a:t>How would your values, beliefs, character, and integrity shape how you handle the situation?</a:t>
            </a:r>
          </a:p>
        </p:txBody>
      </p:sp>
      <p:sp>
        <p:nvSpPr>
          <p:cNvPr id="181252" name="Text Box 4"/>
          <p:cNvSpPr txBox="1">
            <a:spLocks noChangeArrowheads="1"/>
          </p:cNvSpPr>
          <p:nvPr/>
        </p:nvSpPr>
        <p:spPr bwMode="auto">
          <a:xfrm>
            <a:off x="228600" y="6248400"/>
            <a:ext cx="1447800" cy="457200"/>
          </a:xfrm>
          <a:prstGeom prst="rect">
            <a:avLst/>
          </a:prstGeom>
          <a:noFill/>
          <a:ln w="12700" cap="sq">
            <a:noFill/>
            <a:miter lim="800000"/>
            <a:headEnd type="none" w="sm" len="sm"/>
            <a:tailEnd type="none" w="sm" len="sm"/>
          </a:ln>
          <a:effectLst/>
        </p:spPr>
        <p:txBody>
          <a:bodyPr>
            <a:spAutoFit/>
          </a:bodyPr>
          <a:lstStyle/>
          <a:p>
            <a:pPr eaLnBrk="1" hangingPunct="1"/>
            <a:r>
              <a:rPr lang="en-US" sz="1200" b="1">
                <a:solidFill>
                  <a:srgbClr val="000000"/>
                </a:solidFill>
              </a:rPr>
              <a:t>Objective 3</a:t>
            </a:r>
          </a:p>
          <a:p>
            <a:pPr eaLnBrk="1" hangingPunct="1"/>
            <a:r>
              <a:rPr lang="en-US" sz="1200" b="1">
                <a:solidFill>
                  <a:srgbClr val="000000"/>
                </a:solidFill>
              </a:rPr>
              <a:t>HS 9 TM G2</a:t>
            </a:r>
            <a:r>
              <a:rPr lang="en-US" sz="1200">
                <a:solidFill>
                  <a:srgbClr val="000000"/>
                </a:solidFill>
              </a:rPr>
              <a:t> </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a:xfrm>
            <a:off x="0" y="0"/>
            <a:ext cx="5943600" cy="2971800"/>
          </a:xfrm>
          <a:noFill/>
          <a:ln/>
        </p:spPr>
        <p:txBody>
          <a:bodyPr lIns="92075" tIns="46038" rIns="92075" bIns="46038" anchor="b"/>
          <a:lstStyle/>
          <a:p>
            <a:pPr algn="l"/>
            <a:r>
              <a:rPr lang="en-US" sz="4000" b="1">
                <a:solidFill>
                  <a:srgbClr val="FFFF99"/>
                </a:solidFill>
              </a:rPr>
              <a:t>Values, Beliefs, Character</a:t>
            </a:r>
            <a:r>
              <a:rPr lang="en-US" sz="3600" b="1">
                <a:solidFill>
                  <a:srgbClr val="FFFF99"/>
                </a:solidFill>
              </a:rPr>
              <a:t>, </a:t>
            </a:r>
            <a:r>
              <a:rPr lang="en-US" sz="3200" b="1">
                <a:solidFill>
                  <a:srgbClr val="FFFF99"/>
                </a:solidFill>
              </a:rPr>
              <a:t>and</a:t>
            </a:r>
            <a:r>
              <a:rPr lang="en-US" sz="3600" b="1">
                <a:solidFill>
                  <a:srgbClr val="FFFF99"/>
                </a:solidFill>
              </a:rPr>
              <a:t> </a:t>
            </a:r>
            <a:r>
              <a:rPr lang="en-US" sz="4000" b="1">
                <a:solidFill>
                  <a:srgbClr val="FFFF99"/>
                </a:solidFill>
              </a:rPr>
              <a:t>Integrity</a:t>
            </a:r>
            <a:r>
              <a:rPr lang="en-US" sz="3600" b="1">
                <a:solidFill>
                  <a:srgbClr val="FFFF99"/>
                </a:solidFill>
              </a:rPr>
              <a:t> </a:t>
            </a:r>
            <a:br>
              <a:rPr lang="en-US" sz="3600" b="1">
                <a:solidFill>
                  <a:srgbClr val="FFFF99"/>
                </a:solidFill>
              </a:rPr>
            </a:br>
            <a:r>
              <a:rPr lang="en-US" sz="3600" b="1">
                <a:solidFill>
                  <a:srgbClr val="FFFF99"/>
                </a:solidFill>
              </a:rPr>
              <a:t/>
            </a:r>
            <a:br>
              <a:rPr lang="en-US" sz="3600" b="1">
                <a:solidFill>
                  <a:srgbClr val="FFFF99"/>
                </a:solidFill>
              </a:rPr>
            </a:br>
            <a:r>
              <a:rPr lang="en-US" sz="3600" b="1">
                <a:solidFill>
                  <a:srgbClr val="FFFF99"/>
                </a:solidFill>
              </a:rPr>
              <a:t>Impact Our </a:t>
            </a:r>
            <a:br>
              <a:rPr lang="en-US" sz="3600" b="1">
                <a:solidFill>
                  <a:srgbClr val="FFFF99"/>
                </a:solidFill>
              </a:rPr>
            </a:br>
            <a:r>
              <a:rPr lang="en-US" sz="3600" b="1">
                <a:solidFill>
                  <a:srgbClr val="FFFF99"/>
                </a:solidFill>
              </a:rPr>
              <a:t>Daily Choices</a:t>
            </a:r>
          </a:p>
        </p:txBody>
      </p:sp>
      <p:sp>
        <p:nvSpPr>
          <p:cNvPr id="74755" name="Rectangle 3"/>
          <p:cNvSpPr>
            <a:spLocks noGrp="1" noChangeArrowheads="1"/>
          </p:cNvSpPr>
          <p:nvPr>
            <p:ph type="body" sz="half" idx="1"/>
          </p:nvPr>
        </p:nvSpPr>
        <p:spPr>
          <a:xfrm>
            <a:off x="3581400" y="1600200"/>
            <a:ext cx="5334000" cy="5029200"/>
          </a:xfrm>
          <a:noFill/>
          <a:ln/>
        </p:spPr>
        <p:txBody>
          <a:bodyPr lIns="92075" tIns="46038" rIns="92075" bIns="46038"/>
          <a:lstStyle/>
          <a:p>
            <a:pPr marL="457200" indent="-457200">
              <a:spcBef>
                <a:spcPct val="50000"/>
              </a:spcBef>
            </a:pPr>
            <a:r>
              <a:rPr lang="en-US" sz="2400" b="1"/>
              <a:t>Food, exercise, clothing</a:t>
            </a:r>
          </a:p>
          <a:p>
            <a:pPr marL="457200" indent="-457200">
              <a:spcBef>
                <a:spcPct val="50000"/>
              </a:spcBef>
            </a:pPr>
            <a:r>
              <a:rPr lang="en-US" sz="2400" b="1"/>
              <a:t>The way we treat parents, siblings, friends and others.</a:t>
            </a:r>
          </a:p>
          <a:p>
            <a:pPr marL="457200" indent="-457200">
              <a:spcBef>
                <a:spcPct val="50000"/>
              </a:spcBef>
            </a:pPr>
            <a:r>
              <a:rPr lang="en-US" sz="2400" b="1"/>
              <a:t>The way we drive to work or school.</a:t>
            </a:r>
          </a:p>
          <a:p>
            <a:pPr marL="457200" indent="-457200">
              <a:spcBef>
                <a:spcPct val="50000"/>
              </a:spcBef>
            </a:pPr>
            <a:r>
              <a:rPr lang="en-US" sz="2400" b="1"/>
              <a:t>The stories we tell or don’t tell.</a:t>
            </a:r>
          </a:p>
          <a:p>
            <a:pPr marL="457200" indent="-457200">
              <a:spcBef>
                <a:spcPct val="50000"/>
              </a:spcBef>
            </a:pPr>
            <a:r>
              <a:rPr lang="en-US" sz="2400" b="1"/>
              <a:t>The service we provide to our community.</a:t>
            </a:r>
          </a:p>
          <a:p>
            <a:pPr marL="457200" indent="-457200">
              <a:spcBef>
                <a:spcPct val="50000"/>
              </a:spcBef>
            </a:pPr>
            <a:r>
              <a:rPr lang="en-US" sz="2400" b="1"/>
              <a:t>The compassion we show to those in need.</a:t>
            </a:r>
          </a:p>
        </p:txBody>
      </p:sp>
      <p:sp>
        <p:nvSpPr>
          <p:cNvPr id="74756" name="Text Box 4"/>
          <p:cNvSpPr txBox="1">
            <a:spLocks noChangeArrowheads="1"/>
          </p:cNvSpPr>
          <p:nvPr/>
        </p:nvSpPr>
        <p:spPr bwMode="auto">
          <a:xfrm>
            <a:off x="228600" y="6248400"/>
            <a:ext cx="1066800" cy="457200"/>
          </a:xfrm>
          <a:prstGeom prst="rect">
            <a:avLst/>
          </a:prstGeom>
          <a:noFill/>
          <a:ln w="12700" cap="sq">
            <a:noFill/>
            <a:miter lim="800000"/>
            <a:headEnd type="none" w="sm" len="sm"/>
            <a:tailEnd type="none" w="sm" len="sm"/>
          </a:ln>
          <a:effectLst/>
        </p:spPr>
        <p:txBody>
          <a:bodyPr>
            <a:spAutoFit/>
          </a:bodyPr>
          <a:lstStyle/>
          <a:p>
            <a:pPr eaLnBrk="1" hangingPunct="1"/>
            <a:r>
              <a:rPr lang="en-US" sz="1200" b="1">
                <a:solidFill>
                  <a:srgbClr val="000000"/>
                </a:solidFill>
              </a:rPr>
              <a:t>Objective 3</a:t>
            </a:r>
          </a:p>
          <a:p>
            <a:pPr eaLnBrk="1" hangingPunct="1"/>
            <a:r>
              <a:rPr lang="en-US" sz="1200" b="1">
                <a:solidFill>
                  <a:srgbClr val="000000"/>
                </a:solidFill>
              </a:rPr>
              <a:t>HS 9 TM H</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0" y="457200"/>
            <a:ext cx="3810000" cy="1143000"/>
          </a:xfrm>
          <a:noFill/>
          <a:ln/>
        </p:spPr>
        <p:txBody>
          <a:bodyPr lIns="92075" tIns="46038" rIns="92075" bIns="46038" anchor="b"/>
          <a:lstStyle/>
          <a:p>
            <a:r>
              <a:rPr lang="en-US" sz="5400" b="1">
                <a:solidFill>
                  <a:srgbClr val="FFFF99"/>
                </a:solidFill>
              </a:rPr>
              <a:t>Values</a:t>
            </a:r>
          </a:p>
        </p:txBody>
      </p:sp>
      <p:sp>
        <p:nvSpPr>
          <p:cNvPr id="5123" name="Rectangle 3"/>
          <p:cNvSpPr>
            <a:spLocks noGrp="1" noChangeArrowheads="1"/>
          </p:cNvSpPr>
          <p:nvPr>
            <p:ph type="body" sz="half" idx="1"/>
          </p:nvPr>
        </p:nvSpPr>
        <p:spPr>
          <a:xfrm>
            <a:off x="3581400" y="1600200"/>
            <a:ext cx="4953000" cy="1981200"/>
          </a:xfrm>
          <a:noFill/>
          <a:ln/>
        </p:spPr>
        <p:txBody>
          <a:bodyPr lIns="92075" tIns="46038" rIns="92075" bIns="46038"/>
          <a:lstStyle/>
          <a:p>
            <a:pPr>
              <a:spcBef>
                <a:spcPct val="50000"/>
              </a:spcBef>
            </a:pPr>
            <a:r>
              <a:rPr lang="en-US" sz="2400" b="1"/>
              <a:t>Things we believe in strongly. Things we don’t compromise or change.</a:t>
            </a:r>
          </a:p>
        </p:txBody>
      </p:sp>
      <p:sp>
        <p:nvSpPr>
          <p:cNvPr id="5209" name="Text Box 89"/>
          <p:cNvSpPr txBox="1">
            <a:spLocks noChangeArrowheads="1"/>
          </p:cNvSpPr>
          <p:nvPr/>
        </p:nvSpPr>
        <p:spPr bwMode="auto">
          <a:xfrm>
            <a:off x="0" y="6400800"/>
            <a:ext cx="1219200" cy="457200"/>
          </a:xfrm>
          <a:prstGeom prst="rect">
            <a:avLst/>
          </a:prstGeom>
          <a:noFill/>
          <a:ln w="12700" cap="sq">
            <a:noFill/>
            <a:miter lim="800000"/>
            <a:headEnd type="none" w="sm" len="sm"/>
            <a:tailEnd type="none" w="sm" len="sm"/>
          </a:ln>
          <a:effectLst/>
        </p:spPr>
        <p:txBody>
          <a:bodyPr>
            <a:spAutoFit/>
          </a:bodyPr>
          <a:lstStyle/>
          <a:p>
            <a:pPr eaLnBrk="1" hangingPunct="1"/>
            <a:r>
              <a:rPr lang="en-US" sz="1200" b="1">
                <a:solidFill>
                  <a:srgbClr val="000000"/>
                </a:solidFill>
              </a:rPr>
              <a:t>Objective 1</a:t>
            </a:r>
          </a:p>
          <a:p>
            <a:pPr eaLnBrk="1" hangingPunct="1"/>
            <a:r>
              <a:rPr lang="en-US" sz="1200" b="1">
                <a:solidFill>
                  <a:srgbClr val="000000"/>
                </a:solidFill>
              </a:rPr>
              <a:t>HS 9 TM A </a:t>
            </a:r>
          </a:p>
        </p:txBody>
      </p:sp>
      <p:sp>
        <p:nvSpPr>
          <p:cNvPr id="5210" name="Text Box 90"/>
          <p:cNvSpPr txBox="1">
            <a:spLocks noChangeArrowheads="1"/>
          </p:cNvSpPr>
          <p:nvPr/>
        </p:nvSpPr>
        <p:spPr bwMode="auto">
          <a:xfrm>
            <a:off x="2667000" y="3352800"/>
            <a:ext cx="5105400" cy="3657600"/>
          </a:xfrm>
          <a:prstGeom prst="rect">
            <a:avLst/>
          </a:prstGeom>
          <a:noFill/>
          <a:ln w="12700" cap="sq">
            <a:noFill/>
            <a:miter lim="800000"/>
            <a:headEnd type="none" w="sm" len="sm"/>
            <a:tailEnd type="none" w="sm" len="sm"/>
          </a:ln>
          <a:effectLst/>
        </p:spPr>
        <p:txBody>
          <a:bodyPr>
            <a:spAutoFit/>
          </a:bodyPr>
          <a:lstStyle/>
          <a:p>
            <a:pPr lvl="1">
              <a:buFont typeface="Wingdings" pitchFamily="2" charset="2"/>
              <a:buNone/>
            </a:pPr>
            <a:r>
              <a:rPr lang="en-US" sz="2000" b="1"/>
              <a:t>Our Values are often:</a:t>
            </a:r>
          </a:p>
          <a:p>
            <a:pPr lvl="4">
              <a:buFont typeface="Wingdings" pitchFamily="2" charset="2"/>
              <a:buChar char="§"/>
            </a:pPr>
            <a:r>
              <a:rPr lang="en-US" sz="2000" b="1"/>
              <a:t>   Shaped at an early age.</a:t>
            </a:r>
          </a:p>
          <a:p>
            <a:pPr lvl="4">
              <a:buFont typeface="Wingdings" pitchFamily="2" charset="2"/>
              <a:buNone/>
            </a:pPr>
            <a:endParaRPr lang="en-US" sz="2000" b="1"/>
          </a:p>
          <a:p>
            <a:pPr lvl="4">
              <a:buFont typeface="Wingdings" pitchFamily="2" charset="2"/>
              <a:buChar char="§"/>
            </a:pPr>
            <a:r>
              <a:rPr lang="en-US" sz="2000" b="1"/>
              <a:t>   Parents, teachers, friends, religious leaders, and heroes help shape our values.</a:t>
            </a:r>
          </a:p>
          <a:p>
            <a:pPr lvl="4">
              <a:buFont typeface="Wingdings" pitchFamily="2" charset="2"/>
              <a:buNone/>
            </a:pPr>
            <a:endParaRPr lang="en-US" sz="2000" b="1"/>
          </a:p>
          <a:p>
            <a:pPr lvl="4">
              <a:buFont typeface="Wingdings" pitchFamily="2" charset="2"/>
              <a:buChar char="§"/>
            </a:pPr>
            <a:r>
              <a:rPr lang="en-US" sz="2000" b="1"/>
              <a:t>   Three tests of a value: must be freely chosen, must be cherished, and must be acted</a:t>
            </a:r>
            <a:r>
              <a:rPr lang="en-US" sz="2400" b="1"/>
              <a:t> </a:t>
            </a:r>
            <a:r>
              <a:rPr lang="en-US" sz="2000" b="1"/>
              <a:t>upon.</a:t>
            </a:r>
          </a:p>
          <a:p>
            <a:pPr>
              <a:spcBef>
                <a:spcPct val="50000"/>
              </a:spcBef>
              <a:buFont typeface="Wingdings" pitchFamily="2" charset="2"/>
              <a:buChar char="§"/>
            </a:pPr>
            <a:endParaRPr lang="en-US" sz="200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a:xfrm>
            <a:off x="76200" y="533400"/>
            <a:ext cx="3657600" cy="1143000"/>
          </a:xfrm>
          <a:noFill/>
          <a:ln/>
        </p:spPr>
        <p:txBody>
          <a:bodyPr lIns="92075" tIns="46038" rIns="92075" bIns="46038" anchor="b"/>
          <a:lstStyle/>
          <a:p>
            <a:r>
              <a:rPr lang="en-US" sz="6000" b="1">
                <a:solidFill>
                  <a:srgbClr val="FFFF99"/>
                </a:solidFill>
              </a:rPr>
              <a:t>Beliefs</a:t>
            </a:r>
          </a:p>
        </p:txBody>
      </p:sp>
      <p:sp>
        <p:nvSpPr>
          <p:cNvPr id="66563" name="Rectangle 3"/>
          <p:cNvSpPr>
            <a:spLocks noGrp="1" noChangeArrowheads="1"/>
          </p:cNvSpPr>
          <p:nvPr>
            <p:ph type="body" sz="half" idx="1"/>
          </p:nvPr>
        </p:nvSpPr>
        <p:spPr>
          <a:xfrm>
            <a:off x="1981200" y="3962400"/>
            <a:ext cx="4800600" cy="1752600"/>
          </a:xfrm>
          <a:noFill/>
          <a:ln/>
        </p:spPr>
        <p:txBody>
          <a:bodyPr lIns="92075" tIns="46038" rIns="92075" bIns="46038"/>
          <a:lstStyle/>
          <a:p>
            <a:pPr algn="ctr">
              <a:lnSpc>
                <a:spcPct val="90000"/>
              </a:lnSpc>
              <a:spcBef>
                <a:spcPct val="50000"/>
              </a:spcBef>
              <a:buFontTx/>
              <a:buNone/>
            </a:pPr>
            <a:r>
              <a:rPr lang="en-US" sz="2800" b="1"/>
              <a:t>	I may believe in something but not freely choose it, cherish it or act upon it.</a:t>
            </a:r>
          </a:p>
        </p:txBody>
      </p:sp>
      <p:sp>
        <p:nvSpPr>
          <p:cNvPr id="66567" name="Text Box 7"/>
          <p:cNvSpPr txBox="1">
            <a:spLocks noChangeArrowheads="1"/>
          </p:cNvSpPr>
          <p:nvPr/>
        </p:nvSpPr>
        <p:spPr bwMode="auto">
          <a:xfrm>
            <a:off x="228600" y="6172200"/>
            <a:ext cx="1219200" cy="457200"/>
          </a:xfrm>
          <a:prstGeom prst="rect">
            <a:avLst/>
          </a:prstGeom>
          <a:noFill/>
          <a:ln w="12700" cap="sq">
            <a:noFill/>
            <a:miter lim="800000"/>
            <a:headEnd type="none" w="sm" len="sm"/>
            <a:tailEnd type="none" w="sm" len="sm"/>
          </a:ln>
          <a:effectLst/>
        </p:spPr>
        <p:txBody>
          <a:bodyPr>
            <a:spAutoFit/>
          </a:bodyPr>
          <a:lstStyle/>
          <a:p>
            <a:pPr eaLnBrk="1" hangingPunct="1"/>
            <a:r>
              <a:rPr lang="en-US" sz="1200" b="1">
                <a:solidFill>
                  <a:srgbClr val="000000"/>
                </a:solidFill>
              </a:rPr>
              <a:t>Objective 1</a:t>
            </a:r>
          </a:p>
          <a:p>
            <a:pPr eaLnBrk="1" hangingPunct="1"/>
            <a:r>
              <a:rPr lang="en-US" sz="1200" b="1">
                <a:solidFill>
                  <a:srgbClr val="000000"/>
                </a:solidFill>
              </a:rPr>
              <a:t>HS 9 TM B</a:t>
            </a:r>
            <a:r>
              <a:rPr lang="en-US" sz="1200">
                <a:solidFill>
                  <a:srgbClr val="000000"/>
                </a:solidFill>
              </a:rPr>
              <a:t> </a:t>
            </a:r>
          </a:p>
        </p:txBody>
      </p:sp>
      <p:sp>
        <p:nvSpPr>
          <p:cNvPr id="66568" name="Text Box 8"/>
          <p:cNvSpPr txBox="1">
            <a:spLocks noChangeArrowheads="1"/>
          </p:cNvSpPr>
          <p:nvPr/>
        </p:nvSpPr>
        <p:spPr bwMode="auto">
          <a:xfrm>
            <a:off x="3505200" y="1524000"/>
            <a:ext cx="4038600" cy="1798638"/>
          </a:xfrm>
          <a:prstGeom prst="rect">
            <a:avLst/>
          </a:prstGeom>
          <a:noFill/>
          <a:ln w="12700" cap="sq">
            <a:noFill/>
            <a:miter lim="800000"/>
            <a:headEnd type="none" w="sm" len="sm"/>
            <a:tailEnd type="none" w="sm" len="sm"/>
          </a:ln>
          <a:effectLst/>
        </p:spPr>
        <p:txBody>
          <a:bodyPr>
            <a:spAutoFit/>
          </a:bodyPr>
          <a:lstStyle/>
          <a:p>
            <a:pPr eaLnBrk="1" hangingPunct="1">
              <a:spcBef>
                <a:spcPct val="50000"/>
              </a:spcBef>
            </a:pPr>
            <a:r>
              <a:rPr lang="en-US" sz="3200"/>
              <a:t>The conviction</a:t>
            </a:r>
            <a:r>
              <a:rPr lang="en-US" sz="3200" b="1"/>
              <a:t> </a:t>
            </a:r>
            <a:r>
              <a:rPr lang="en-US" sz="3200" b="1">
                <a:solidFill>
                  <a:srgbClr val="FF0000"/>
                </a:solidFill>
              </a:rPr>
              <a:t>that something is right.</a:t>
            </a:r>
            <a:r>
              <a:rPr lang="en-US" sz="3200" b="1"/>
              <a:t> </a:t>
            </a:r>
            <a:endParaRPr lang="en-US" sz="3200"/>
          </a:p>
          <a:p>
            <a:pPr>
              <a:spcBef>
                <a:spcPct val="50000"/>
              </a:spcBef>
            </a:pPr>
            <a:endParaRPr lang="en-US" sz="3200"/>
          </a:p>
        </p:txBody>
      </p:sp>
      <p:pic>
        <p:nvPicPr>
          <p:cNvPr id="66569" name="Picture 9" descr="LKLOGO"/>
          <p:cNvPicPr>
            <a:picLocks noChangeAspect="1" noChangeArrowheads="1"/>
          </p:cNvPicPr>
          <p:nvPr/>
        </p:nvPicPr>
        <p:blipFill>
          <a:blip r:embed="rId3"/>
          <a:srcRect/>
          <a:stretch>
            <a:fillRect/>
          </a:stretch>
        </p:blipFill>
        <p:spPr bwMode="auto">
          <a:xfrm>
            <a:off x="7086600" y="5181600"/>
            <a:ext cx="2057400" cy="1676400"/>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0" y="152400"/>
            <a:ext cx="4038600" cy="1143000"/>
          </a:xfrm>
          <a:noFill/>
          <a:ln/>
        </p:spPr>
        <p:txBody>
          <a:bodyPr lIns="92075" tIns="46038" rIns="92075" bIns="46038" anchor="b"/>
          <a:lstStyle/>
          <a:p>
            <a:r>
              <a:rPr lang="en-US" sz="6000" b="1">
                <a:solidFill>
                  <a:srgbClr val="FFFF99"/>
                </a:solidFill>
              </a:rPr>
              <a:t>Character</a:t>
            </a:r>
          </a:p>
        </p:txBody>
      </p:sp>
      <p:sp>
        <p:nvSpPr>
          <p:cNvPr id="67587" name="Rectangle 3"/>
          <p:cNvSpPr>
            <a:spLocks noGrp="1" noChangeArrowheads="1"/>
          </p:cNvSpPr>
          <p:nvPr>
            <p:ph type="body" sz="half" idx="1"/>
          </p:nvPr>
        </p:nvSpPr>
        <p:spPr>
          <a:xfrm>
            <a:off x="3352800" y="1524000"/>
            <a:ext cx="5791200" cy="2057400"/>
          </a:xfrm>
          <a:noFill/>
          <a:ln/>
        </p:spPr>
        <p:txBody>
          <a:bodyPr lIns="92075" tIns="46038" rIns="92075" bIns="46038"/>
          <a:lstStyle/>
          <a:p>
            <a:pPr>
              <a:spcBef>
                <a:spcPct val="50000"/>
              </a:spcBef>
              <a:buFontTx/>
              <a:buNone/>
            </a:pPr>
            <a:r>
              <a:rPr lang="en-US" sz="2900" b="1"/>
              <a:t>	</a:t>
            </a:r>
            <a:r>
              <a:rPr lang="en-US" sz="2900" b="1">
                <a:solidFill>
                  <a:srgbClr val="FF0000"/>
                </a:solidFill>
              </a:rPr>
              <a:t>Common</a:t>
            </a:r>
            <a:r>
              <a:rPr lang="en-US" sz="2900" b="1"/>
              <a:t> </a:t>
            </a:r>
            <a:r>
              <a:rPr lang="en-US" sz="2900"/>
              <a:t>attitudes, beliefs and behaviors</a:t>
            </a:r>
            <a:r>
              <a:rPr lang="en-US" sz="2900" b="1"/>
              <a:t> </a:t>
            </a:r>
            <a:r>
              <a:rPr lang="en-US" sz="2900" b="1">
                <a:solidFill>
                  <a:srgbClr val="FF0000"/>
                </a:solidFill>
              </a:rPr>
              <a:t>valued by society for responsible citizens.</a:t>
            </a:r>
            <a:r>
              <a:rPr lang="en-US" sz="2900" b="1"/>
              <a:t> </a:t>
            </a:r>
          </a:p>
        </p:txBody>
      </p:sp>
      <p:sp>
        <p:nvSpPr>
          <p:cNvPr id="67590" name="Text Box 6"/>
          <p:cNvSpPr txBox="1">
            <a:spLocks noChangeArrowheads="1"/>
          </p:cNvSpPr>
          <p:nvPr/>
        </p:nvSpPr>
        <p:spPr bwMode="auto">
          <a:xfrm>
            <a:off x="228600" y="6248400"/>
            <a:ext cx="1219200" cy="457200"/>
          </a:xfrm>
          <a:prstGeom prst="rect">
            <a:avLst/>
          </a:prstGeom>
          <a:noFill/>
          <a:ln w="12700" cap="sq">
            <a:noFill/>
            <a:miter lim="800000"/>
            <a:headEnd type="none" w="sm" len="sm"/>
            <a:tailEnd type="none" w="sm" len="sm"/>
          </a:ln>
          <a:effectLst/>
        </p:spPr>
        <p:txBody>
          <a:bodyPr>
            <a:spAutoFit/>
          </a:bodyPr>
          <a:lstStyle/>
          <a:p>
            <a:pPr eaLnBrk="1" hangingPunct="1"/>
            <a:r>
              <a:rPr lang="en-US" sz="1200" b="1">
                <a:solidFill>
                  <a:srgbClr val="000000"/>
                </a:solidFill>
              </a:rPr>
              <a:t>Objective 1</a:t>
            </a:r>
          </a:p>
          <a:p>
            <a:pPr eaLnBrk="1" hangingPunct="1"/>
            <a:r>
              <a:rPr lang="en-US" sz="1200" b="1">
                <a:solidFill>
                  <a:srgbClr val="000000"/>
                </a:solidFill>
              </a:rPr>
              <a:t>HS 9 TM C</a:t>
            </a:r>
            <a:r>
              <a:rPr lang="en-US" sz="1200">
                <a:solidFill>
                  <a:srgbClr val="000000"/>
                </a:solidFill>
              </a:rPr>
              <a:t> </a:t>
            </a:r>
          </a:p>
        </p:txBody>
      </p:sp>
      <p:sp>
        <p:nvSpPr>
          <p:cNvPr id="67591" name="Text Box 7"/>
          <p:cNvSpPr txBox="1">
            <a:spLocks noChangeArrowheads="1"/>
          </p:cNvSpPr>
          <p:nvPr/>
        </p:nvSpPr>
        <p:spPr bwMode="auto">
          <a:xfrm>
            <a:off x="1981200" y="3429000"/>
            <a:ext cx="5867400" cy="3195638"/>
          </a:xfrm>
          <a:prstGeom prst="rect">
            <a:avLst/>
          </a:prstGeom>
          <a:noFill/>
          <a:ln w="12700" cap="sq">
            <a:noFill/>
            <a:miter lim="800000"/>
            <a:headEnd type="none" w="sm" len="sm"/>
            <a:tailEnd type="none" w="sm" len="sm"/>
          </a:ln>
          <a:effectLst/>
        </p:spPr>
        <p:txBody>
          <a:bodyPr>
            <a:spAutoFit/>
          </a:bodyPr>
          <a:lstStyle/>
          <a:p>
            <a:pPr lvl="1"/>
            <a:r>
              <a:rPr lang="en-US" sz="2400" b="1"/>
              <a:t>Common categories: </a:t>
            </a:r>
          </a:p>
          <a:p>
            <a:pPr lvl="2">
              <a:buClr>
                <a:srgbClr val="FF0000"/>
              </a:buClr>
              <a:buFont typeface="Wingdings" pitchFamily="2" charset="2"/>
              <a:buChar char="Ø"/>
            </a:pPr>
            <a:r>
              <a:rPr lang="en-US" sz="2400" b="1"/>
              <a:t>Trustworthiness</a:t>
            </a:r>
          </a:p>
          <a:p>
            <a:pPr lvl="2">
              <a:buClr>
                <a:srgbClr val="FF0000"/>
              </a:buClr>
              <a:buFont typeface="Wingdings" pitchFamily="2" charset="2"/>
              <a:buChar char="Ø"/>
            </a:pPr>
            <a:r>
              <a:rPr lang="en-US" sz="2400" b="1"/>
              <a:t>Respect</a:t>
            </a:r>
          </a:p>
          <a:p>
            <a:pPr lvl="2">
              <a:buClr>
                <a:srgbClr val="FF0000"/>
              </a:buClr>
              <a:buFont typeface="Wingdings" pitchFamily="2" charset="2"/>
              <a:buChar char="Ø"/>
            </a:pPr>
            <a:r>
              <a:rPr lang="en-US" sz="2400" b="1"/>
              <a:t>Responsibility</a:t>
            </a:r>
          </a:p>
          <a:p>
            <a:pPr lvl="2">
              <a:buClr>
                <a:srgbClr val="FF0000"/>
              </a:buClr>
              <a:buFont typeface="Wingdings" pitchFamily="2" charset="2"/>
              <a:buChar char="Ø"/>
            </a:pPr>
            <a:r>
              <a:rPr lang="en-US" sz="2400" b="1"/>
              <a:t>Fairness</a:t>
            </a:r>
          </a:p>
          <a:p>
            <a:pPr lvl="2">
              <a:buClr>
                <a:srgbClr val="FF0000"/>
              </a:buClr>
              <a:buFont typeface="Wingdings" pitchFamily="2" charset="2"/>
              <a:buChar char="Ø"/>
            </a:pPr>
            <a:r>
              <a:rPr lang="en-US" sz="2400" b="1"/>
              <a:t>Caring</a:t>
            </a:r>
          </a:p>
          <a:p>
            <a:pPr lvl="2">
              <a:buClr>
                <a:srgbClr val="FF0000"/>
              </a:buClr>
              <a:buFont typeface="Wingdings" pitchFamily="2" charset="2"/>
              <a:buChar char="Ø"/>
            </a:pPr>
            <a:r>
              <a:rPr lang="en-US" sz="2400" b="1"/>
              <a:t>Citizenship</a:t>
            </a:r>
          </a:p>
          <a:p>
            <a:pPr>
              <a:spcBef>
                <a:spcPct val="50000"/>
              </a:spcBef>
            </a:pPr>
            <a:endParaRPr lang="en-US" sz="2400"/>
          </a:p>
        </p:txBody>
      </p:sp>
      <p:sp>
        <p:nvSpPr>
          <p:cNvPr id="67592" name="Rectangle 8"/>
          <p:cNvSpPr>
            <a:spLocks noChangeArrowheads="1"/>
          </p:cNvSpPr>
          <p:nvPr/>
        </p:nvSpPr>
        <p:spPr bwMode="auto">
          <a:xfrm>
            <a:off x="6019800" y="5181600"/>
            <a:ext cx="2987675" cy="1552575"/>
          </a:xfrm>
          <a:prstGeom prst="rect">
            <a:avLst/>
          </a:prstGeom>
          <a:noFill/>
          <a:ln w="12700" cap="sq">
            <a:noFill/>
            <a:miter lim="800000"/>
            <a:headEnd type="none" w="sm" len="sm"/>
            <a:tailEnd type="none" w="sm" len="sm"/>
          </a:ln>
          <a:effectLst/>
        </p:spPr>
        <p:txBody>
          <a:bodyPr>
            <a:spAutoFit/>
          </a:bodyPr>
          <a:lstStyle/>
          <a:p>
            <a:pPr algn="ctr"/>
            <a:r>
              <a:rPr lang="en-US" sz="2400" b="1">
                <a:solidFill>
                  <a:srgbClr val="FF0000"/>
                </a:solidFill>
              </a:rPr>
              <a:t>Character traits are usually</a:t>
            </a:r>
            <a:r>
              <a:rPr lang="en-US" sz="2400" b="1"/>
              <a:t> </a:t>
            </a:r>
            <a:r>
              <a:rPr lang="en-US" sz="2400"/>
              <a:t>determined by the society</a:t>
            </a:r>
            <a:r>
              <a:rPr lang="en-US" sz="2400" b="1"/>
              <a:t> </a:t>
            </a:r>
            <a:r>
              <a:rPr lang="en-US" sz="2400" b="1">
                <a:solidFill>
                  <a:srgbClr val="FF0000"/>
                </a:solidFill>
              </a:rPr>
              <a:t>in which we live.</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xfrm>
            <a:off x="0" y="533400"/>
            <a:ext cx="3505200" cy="1143000"/>
          </a:xfrm>
          <a:noFill/>
          <a:ln/>
        </p:spPr>
        <p:txBody>
          <a:bodyPr lIns="92075" tIns="46038" rIns="92075" bIns="46038" anchor="b"/>
          <a:lstStyle/>
          <a:p>
            <a:r>
              <a:rPr lang="en-US" sz="6600" b="1">
                <a:solidFill>
                  <a:srgbClr val="FFFF99"/>
                </a:solidFill>
              </a:rPr>
              <a:t>Integrity</a:t>
            </a:r>
          </a:p>
        </p:txBody>
      </p:sp>
      <p:sp>
        <p:nvSpPr>
          <p:cNvPr id="68611" name="Rectangle 3"/>
          <p:cNvSpPr>
            <a:spLocks noGrp="1" noChangeArrowheads="1"/>
          </p:cNvSpPr>
          <p:nvPr>
            <p:ph type="body" sz="half" idx="1"/>
          </p:nvPr>
        </p:nvSpPr>
        <p:spPr>
          <a:xfrm>
            <a:off x="3657600" y="1981200"/>
            <a:ext cx="4876800" cy="4495800"/>
          </a:xfrm>
          <a:noFill/>
          <a:ln/>
        </p:spPr>
        <p:txBody>
          <a:bodyPr lIns="92075" tIns="46038" rIns="92075" bIns="46038"/>
          <a:lstStyle/>
          <a:p>
            <a:pPr>
              <a:spcBef>
                <a:spcPct val="50000"/>
              </a:spcBef>
            </a:pPr>
            <a:r>
              <a:rPr lang="en-US" sz="2800"/>
              <a:t>When what a person says and does are aligned</a:t>
            </a:r>
            <a:r>
              <a:rPr lang="en-US" sz="2800" i="1"/>
              <a:t>. </a:t>
            </a:r>
          </a:p>
          <a:p>
            <a:pPr>
              <a:spcBef>
                <a:spcPct val="50000"/>
              </a:spcBef>
              <a:buFontTx/>
              <a:buNone/>
            </a:pPr>
            <a:endParaRPr lang="en-US" sz="2800"/>
          </a:p>
          <a:p>
            <a:pPr>
              <a:spcBef>
                <a:spcPct val="50000"/>
              </a:spcBef>
            </a:pPr>
            <a:r>
              <a:rPr lang="en-US" sz="2800"/>
              <a:t>Does </a:t>
            </a:r>
            <a:r>
              <a:rPr lang="en-US" sz="2800" b="1">
                <a:solidFill>
                  <a:srgbClr val="FF0000"/>
                </a:solidFill>
              </a:rPr>
              <a:t>NOT</a:t>
            </a:r>
            <a:r>
              <a:rPr lang="en-US" sz="2800"/>
              <a:t> change</a:t>
            </a:r>
            <a:r>
              <a:rPr lang="en-US" sz="2800" b="1"/>
              <a:t> </a:t>
            </a:r>
            <a:r>
              <a:rPr lang="en-US" sz="2800"/>
              <a:t>when we are around different people.</a:t>
            </a:r>
          </a:p>
        </p:txBody>
      </p:sp>
      <p:sp>
        <p:nvSpPr>
          <p:cNvPr id="68612" name="Text Box 4"/>
          <p:cNvSpPr txBox="1">
            <a:spLocks noChangeArrowheads="1"/>
          </p:cNvSpPr>
          <p:nvPr/>
        </p:nvSpPr>
        <p:spPr bwMode="auto">
          <a:xfrm>
            <a:off x="228600" y="6019800"/>
            <a:ext cx="1295400" cy="457200"/>
          </a:xfrm>
          <a:prstGeom prst="rect">
            <a:avLst/>
          </a:prstGeom>
          <a:noFill/>
          <a:ln w="12700" cap="sq">
            <a:noFill/>
            <a:miter lim="800000"/>
            <a:headEnd type="none" w="sm" len="sm"/>
            <a:tailEnd type="none" w="sm" len="sm"/>
          </a:ln>
          <a:effectLst/>
        </p:spPr>
        <p:txBody>
          <a:bodyPr>
            <a:spAutoFit/>
          </a:bodyPr>
          <a:lstStyle/>
          <a:p>
            <a:pPr eaLnBrk="1" hangingPunct="1"/>
            <a:r>
              <a:rPr lang="en-US" sz="1200" b="1">
                <a:solidFill>
                  <a:srgbClr val="000000"/>
                </a:solidFill>
              </a:rPr>
              <a:t>Objective 1</a:t>
            </a:r>
          </a:p>
          <a:p>
            <a:pPr eaLnBrk="1" hangingPunct="1"/>
            <a:r>
              <a:rPr lang="en-US" sz="1200" b="1">
                <a:solidFill>
                  <a:srgbClr val="000000"/>
                </a:solidFill>
              </a:rPr>
              <a:t>HS 9 TM D </a:t>
            </a:r>
          </a:p>
        </p:txBody>
      </p:sp>
      <p:pic>
        <p:nvPicPr>
          <p:cNvPr id="68613" name="Picture 5" descr="LKLOGO"/>
          <p:cNvPicPr>
            <a:picLocks noChangeAspect="1" noChangeArrowheads="1"/>
          </p:cNvPicPr>
          <p:nvPr/>
        </p:nvPicPr>
        <p:blipFill>
          <a:blip r:embed="rId3"/>
          <a:srcRect/>
          <a:stretch>
            <a:fillRect/>
          </a:stretch>
        </p:blipFill>
        <p:spPr bwMode="auto">
          <a:xfrm>
            <a:off x="7086600" y="5181600"/>
            <a:ext cx="2057400" cy="1676400"/>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0" y="228600"/>
            <a:ext cx="3886200" cy="1828800"/>
          </a:xfrm>
          <a:noFill/>
          <a:ln/>
        </p:spPr>
        <p:txBody>
          <a:bodyPr lIns="92075" tIns="46038" rIns="92075" bIns="46038" anchor="b"/>
          <a:lstStyle/>
          <a:p>
            <a:r>
              <a:rPr lang="en-US" sz="6000" b="1">
                <a:solidFill>
                  <a:srgbClr val="FFFF99"/>
                </a:solidFill>
              </a:rPr>
              <a:t>Famous </a:t>
            </a:r>
            <a:br>
              <a:rPr lang="en-US" sz="6000" b="1">
                <a:solidFill>
                  <a:srgbClr val="FFFF99"/>
                </a:solidFill>
              </a:rPr>
            </a:br>
            <a:r>
              <a:rPr lang="en-US" sz="6000" b="1">
                <a:solidFill>
                  <a:srgbClr val="FFFF99"/>
                </a:solidFill>
              </a:rPr>
              <a:t>People</a:t>
            </a:r>
          </a:p>
        </p:txBody>
      </p:sp>
      <p:sp>
        <p:nvSpPr>
          <p:cNvPr id="69636" name="Text Box 4"/>
          <p:cNvSpPr txBox="1">
            <a:spLocks noChangeArrowheads="1"/>
          </p:cNvSpPr>
          <p:nvPr/>
        </p:nvSpPr>
        <p:spPr bwMode="auto">
          <a:xfrm>
            <a:off x="228600" y="6248400"/>
            <a:ext cx="1057275" cy="457200"/>
          </a:xfrm>
          <a:prstGeom prst="rect">
            <a:avLst/>
          </a:prstGeom>
          <a:noFill/>
          <a:ln w="12700" cap="sq">
            <a:noFill/>
            <a:miter lim="800000"/>
            <a:headEnd type="none" w="sm" len="sm"/>
            <a:tailEnd type="none" w="sm" len="sm"/>
          </a:ln>
          <a:effectLst/>
        </p:spPr>
        <p:txBody>
          <a:bodyPr>
            <a:spAutoFit/>
          </a:bodyPr>
          <a:lstStyle/>
          <a:p>
            <a:pPr eaLnBrk="1" hangingPunct="1"/>
            <a:r>
              <a:rPr lang="en-US" sz="1200" b="1">
                <a:solidFill>
                  <a:srgbClr val="000000"/>
                </a:solidFill>
              </a:rPr>
              <a:t>Objective 1</a:t>
            </a:r>
          </a:p>
          <a:p>
            <a:pPr eaLnBrk="1" hangingPunct="1"/>
            <a:r>
              <a:rPr lang="en-US" sz="1200" b="1">
                <a:solidFill>
                  <a:srgbClr val="000000"/>
                </a:solidFill>
              </a:rPr>
              <a:t>HS 9 TM E1</a:t>
            </a:r>
            <a:r>
              <a:rPr lang="en-US" sz="1200">
                <a:solidFill>
                  <a:srgbClr val="000000"/>
                </a:solidFill>
              </a:rPr>
              <a:t> </a:t>
            </a:r>
          </a:p>
        </p:txBody>
      </p:sp>
      <p:sp>
        <p:nvSpPr>
          <p:cNvPr id="69637" name="Text Box 5"/>
          <p:cNvSpPr txBox="1">
            <a:spLocks noChangeArrowheads="1"/>
          </p:cNvSpPr>
          <p:nvPr/>
        </p:nvSpPr>
        <p:spPr bwMode="auto">
          <a:xfrm>
            <a:off x="228600" y="4267200"/>
            <a:ext cx="2819400" cy="1144588"/>
          </a:xfrm>
          <a:prstGeom prst="rect">
            <a:avLst/>
          </a:prstGeom>
          <a:noFill/>
          <a:ln w="12700" cap="sq">
            <a:noFill/>
            <a:miter lim="800000"/>
            <a:headEnd type="none" w="sm" len="sm"/>
            <a:tailEnd type="none" w="sm" len="sm"/>
          </a:ln>
          <a:effectLst/>
        </p:spPr>
        <p:txBody>
          <a:bodyPr>
            <a:spAutoFit/>
          </a:bodyPr>
          <a:lstStyle/>
          <a:p>
            <a:pPr>
              <a:spcBef>
                <a:spcPct val="50000"/>
              </a:spcBef>
            </a:pPr>
            <a:r>
              <a:rPr lang="en-US" sz="2400" b="1"/>
              <a:t>Abraham Lincoln</a:t>
            </a:r>
          </a:p>
          <a:p>
            <a:pPr>
              <a:spcBef>
                <a:spcPct val="50000"/>
              </a:spcBef>
            </a:pPr>
            <a:r>
              <a:rPr lang="en-US" b="1"/>
              <a:t> - never wavering after all setbacks</a:t>
            </a:r>
          </a:p>
        </p:txBody>
      </p:sp>
      <p:sp>
        <p:nvSpPr>
          <p:cNvPr id="69638" name="Text Box 6"/>
          <p:cNvSpPr txBox="1">
            <a:spLocks noChangeArrowheads="1"/>
          </p:cNvSpPr>
          <p:nvPr/>
        </p:nvSpPr>
        <p:spPr bwMode="auto">
          <a:xfrm>
            <a:off x="3429000" y="2895600"/>
            <a:ext cx="3048000" cy="1144588"/>
          </a:xfrm>
          <a:prstGeom prst="rect">
            <a:avLst/>
          </a:prstGeom>
          <a:noFill/>
          <a:ln w="12700" cap="sq">
            <a:noFill/>
            <a:miter lim="800000"/>
            <a:headEnd type="none" w="sm" len="sm"/>
            <a:tailEnd type="none" w="sm" len="sm"/>
          </a:ln>
          <a:effectLst/>
        </p:spPr>
        <p:txBody>
          <a:bodyPr>
            <a:spAutoFit/>
          </a:bodyPr>
          <a:lstStyle/>
          <a:p>
            <a:pPr>
              <a:spcBef>
                <a:spcPct val="50000"/>
              </a:spcBef>
            </a:pPr>
            <a:r>
              <a:rPr lang="en-US" sz="2400" b="1"/>
              <a:t>Martin Luther King</a:t>
            </a:r>
            <a:r>
              <a:rPr lang="en-US" b="1"/>
              <a:t> </a:t>
            </a:r>
          </a:p>
          <a:p>
            <a:pPr>
              <a:spcBef>
                <a:spcPct val="50000"/>
              </a:spcBef>
            </a:pPr>
            <a:r>
              <a:rPr lang="en-US" b="1"/>
              <a:t> - killed for belief in equality</a:t>
            </a:r>
          </a:p>
        </p:txBody>
      </p:sp>
      <p:sp>
        <p:nvSpPr>
          <p:cNvPr id="69639" name="Text Box 7"/>
          <p:cNvSpPr txBox="1">
            <a:spLocks noChangeArrowheads="1"/>
          </p:cNvSpPr>
          <p:nvPr/>
        </p:nvSpPr>
        <p:spPr bwMode="auto">
          <a:xfrm>
            <a:off x="4876800" y="4648200"/>
            <a:ext cx="3352800" cy="1144588"/>
          </a:xfrm>
          <a:prstGeom prst="rect">
            <a:avLst/>
          </a:prstGeom>
          <a:noFill/>
          <a:ln w="12700" cap="sq">
            <a:noFill/>
            <a:miter lim="800000"/>
            <a:headEnd type="none" w="sm" len="sm"/>
            <a:tailEnd type="none" w="sm" len="sm"/>
          </a:ln>
          <a:effectLst/>
        </p:spPr>
        <p:txBody>
          <a:bodyPr>
            <a:spAutoFit/>
          </a:bodyPr>
          <a:lstStyle/>
          <a:p>
            <a:pPr>
              <a:spcBef>
                <a:spcPct val="50000"/>
              </a:spcBef>
            </a:pPr>
            <a:r>
              <a:rPr lang="en-US" sz="2400" b="1"/>
              <a:t>Nelson Mandela</a:t>
            </a:r>
          </a:p>
          <a:p>
            <a:pPr>
              <a:spcBef>
                <a:spcPct val="50000"/>
              </a:spcBef>
            </a:pPr>
            <a:r>
              <a:rPr lang="en-US"/>
              <a:t>- </a:t>
            </a:r>
            <a:r>
              <a:rPr lang="en-US" b="1"/>
              <a:t>Imprisoned for rejection of Apartheid</a:t>
            </a:r>
          </a:p>
        </p:txBody>
      </p:sp>
      <p:sp>
        <p:nvSpPr>
          <p:cNvPr id="69640" name="Text Box 8"/>
          <p:cNvSpPr txBox="1">
            <a:spLocks noChangeArrowheads="1"/>
          </p:cNvSpPr>
          <p:nvPr/>
        </p:nvSpPr>
        <p:spPr bwMode="auto">
          <a:xfrm>
            <a:off x="6934200" y="1371600"/>
            <a:ext cx="2209800" cy="1693863"/>
          </a:xfrm>
          <a:prstGeom prst="rect">
            <a:avLst/>
          </a:prstGeom>
          <a:noFill/>
          <a:ln w="12700" cap="sq">
            <a:noFill/>
            <a:miter lim="800000"/>
            <a:headEnd type="none" w="sm" len="sm"/>
            <a:tailEnd type="none" w="sm" len="sm"/>
          </a:ln>
          <a:effectLst/>
        </p:spPr>
        <p:txBody>
          <a:bodyPr>
            <a:spAutoFit/>
          </a:bodyPr>
          <a:lstStyle/>
          <a:p>
            <a:pPr>
              <a:spcBef>
                <a:spcPct val="50000"/>
              </a:spcBef>
            </a:pPr>
            <a:r>
              <a:rPr lang="en-US" sz="2400" b="1"/>
              <a:t>Rosa Parks</a:t>
            </a:r>
          </a:p>
          <a:p>
            <a:pPr>
              <a:spcBef>
                <a:spcPct val="50000"/>
              </a:spcBef>
            </a:pPr>
            <a:r>
              <a:rPr lang="en-US" b="1"/>
              <a:t>- arrested for refusing to give her seat to a white person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0" y="304800"/>
            <a:ext cx="3352800" cy="1600200"/>
          </a:xfrm>
          <a:noFill/>
          <a:ln/>
        </p:spPr>
        <p:txBody>
          <a:bodyPr lIns="92075" tIns="46038" rIns="92075" bIns="46038" anchor="b"/>
          <a:lstStyle/>
          <a:p>
            <a:r>
              <a:rPr lang="en-US" sz="4800" b="1">
                <a:solidFill>
                  <a:srgbClr val="FFFF99"/>
                </a:solidFill>
              </a:rPr>
              <a:t>Famous People</a:t>
            </a:r>
          </a:p>
        </p:txBody>
      </p:sp>
      <p:sp>
        <p:nvSpPr>
          <p:cNvPr id="70659" name="Rectangle 3"/>
          <p:cNvSpPr>
            <a:spLocks noGrp="1" noChangeArrowheads="1"/>
          </p:cNvSpPr>
          <p:nvPr>
            <p:ph type="body" sz="half" idx="1"/>
          </p:nvPr>
        </p:nvSpPr>
        <p:spPr>
          <a:xfrm>
            <a:off x="3581400" y="1447800"/>
            <a:ext cx="5334000" cy="5410200"/>
          </a:xfrm>
          <a:noFill/>
          <a:ln/>
        </p:spPr>
        <p:txBody>
          <a:bodyPr lIns="92075" tIns="46038" rIns="92075" bIns="46038"/>
          <a:lstStyle/>
          <a:p>
            <a:pPr>
              <a:spcBef>
                <a:spcPct val="50000"/>
              </a:spcBef>
            </a:pPr>
            <a:r>
              <a:rPr lang="en-US" sz="2400" b="1"/>
              <a:t>Mother Teresa	</a:t>
            </a:r>
          </a:p>
          <a:p>
            <a:pPr lvl="1">
              <a:spcBef>
                <a:spcPct val="50000"/>
              </a:spcBef>
            </a:pPr>
            <a:r>
              <a:rPr lang="en-US" sz="2000" b="1"/>
              <a:t>sacrificed personal gain for the poor</a:t>
            </a:r>
          </a:p>
          <a:p>
            <a:pPr>
              <a:spcBef>
                <a:spcPct val="50000"/>
              </a:spcBef>
            </a:pPr>
            <a:r>
              <a:rPr lang="en-US" sz="2400" b="1"/>
              <a:t>Gandhi</a:t>
            </a:r>
          </a:p>
          <a:p>
            <a:pPr lvl="1">
              <a:spcBef>
                <a:spcPct val="50000"/>
              </a:spcBef>
            </a:pPr>
            <a:r>
              <a:rPr lang="en-US" sz="2000" b="1"/>
              <a:t>preached for humanity, lived in poverty</a:t>
            </a:r>
          </a:p>
          <a:p>
            <a:pPr>
              <a:spcBef>
                <a:spcPct val="50000"/>
              </a:spcBef>
            </a:pPr>
            <a:r>
              <a:rPr lang="en-US" sz="2400" b="1"/>
              <a:t>Columbus </a:t>
            </a:r>
          </a:p>
          <a:p>
            <a:pPr lvl="1">
              <a:spcBef>
                <a:spcPct val="50000"/>
              </a:spcBef>
            </a:pPr>
            <a:r>
              <a:rPr lang="en-US" sz="2000" b="1"/>
              <a:t>ridiculed for claiming Earth was round</a:t>
            </a:r>
          </a:p>
          <a:p>
            <a:pPr>
              <a:spcBef>
                <a:spcPct val="50000"/>
              </a:spcBef>
            </a:pPr>
            <a:r>
              <a:rPr lang="en-US" sz="2400" b="1"/>
              <a:t>Chief Joseph </a:t>
            </a:r>
          </a:p>
          <a:p>
            <a:pPr lvl="1">
              <a:spcBef>
                <a:spcPct val="50000"/>
              </a:spcBef>
            </a:pPr>
            <a:r>
              <a:rPr lang="en-US" sz="2000" b="1"/>
              <a:t>fought for what was promised to his people</a:t>
            </a:r>
          </a:p>
        </p:txBody>
      </p:sp>
      <p:sp>
        <p:nvSpPr>
          <p:cNvPr id="70660" name="Text Box 4"/>
          <p:cNvSpPr txBox="1">
            <a:spLocks noChangeArrowheads="1"/>
          </p:cNvSpPr>
          <p:nvPr/>
        </p:nvSpPr>
        <p:spPr bwMode="auto">
          <a:xfrm>
            <a:off x="228600" y="6248400"/>
            <a:ext cx="1057275" cy="457200"/>
          </a:xfrm>
          <a:prstGeom prst="rect">
            <a:avLst/>
          </a:prstGeom>
          <a:noFill/>
          <a:ln w="12700" cap="sq">
            <a:noFill/>
            <a:miter lim="800000"/>
            <a:headEnd type="none" w="sm" len="sm"/>
            <a:tailEnd type="none" w="sm" len="sm"/>
          </a:ln>
          <a:effectLst/>
        </p:spPr>
        <p:txBody>
          <a:bodyPr>
            <a:spAutoFit/>
          </a:bodyPr>
          <a:lstStyle/>
          <a:p>
            <a:pPr eaLnBrk="1" hangingPunct="1"/>
            <a:r>
              <a:rPr lang="en-US" sz="1200" b="1">
                <a:solidFill>
                  <a:srgbClr val="000000"/>
                </a:solidFill>
              </a:rPr>
              <a:t>Objective 1</a:t>
            </a:r>
          </a:p>
          <a:p>
            <a:pPr eaLnBrk="1" hangingPunct="1"/>
            <a:r>
              <a:rPr lang="en-US" sz="1200" b="1">
                <a:solidFill>
                  <a:srgbClr val="000000"/>
                </a:solidFill>
              </a:rPr>
              <a:t>HS 9 TM E1</a:t>
            </a:r>
            <a:r>
              <a:rPr lang="en-US" sz="1200">
                <a:solidFill>
                  <a:srgbClr val="000000"/>
                </a:solidFill>
              </a:rPr>
              <a:t> </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a:xfrm>
            <a:off x="0" y="0"/>
            <a:ext cx="7696200" cy="1981200"/>
          </a:xfrm>
          <a:noFill/>
          <a:ln/>
        </p:spPr>
        <p:txBody>
          <a:bodyPr lIns="92075" tIns="46038" rIns="92075" bIns="46038" anchor="b"/>
          <a:lstStyle/>
          <a:p>
            <a:pPr algn="l"/>
            <a:r>
              <a:rPr lang="en-US" b="1">
                <a:solidFill>
                  <a:srgbClr val="FFFF99"/>
                </a:solidFill>
              </a:rPr>
              <a:t>Values, Beliefs, Character,</a:t>
            </a:r>
            <a:r>
              <a:rPr lang="en-US" sz="4000">
                <a:solidFill>
                  <a:srgbClr val="FFFF99"/>
                </a:solidFill>
              </a:rPr>
              <a:t> </a:t>
            </a:r>
            <a:br>
              <a:rPr lang="en-US" sz="4000">
                <a:solidFill>
                  <a:srgbClr val="FFFF99"/>
                </a:solidFill>
              </a:rPr>
            </a:br>
            <a:r>
              <a:rPr lang="en-US" sz="2800">
                <a:solidFill>
                  <a:srgbClr val="FFFF99"/>
                </a:solidFill>
              </a:rPr>
              <a:t>and </a:t>
            </a:r>
            <a:r>
              <a:rPr lang="en-US" b="1">
                <a:solidFill>
                  <a:srgbClr val="FFFF99"/>
                </a:solidFill>
              </a:rPr>
              <a:t>Integrity</a:t>
            </a:r>
            <a:r>
              <a:rPr lang="en-US" sz="4000">
                <a:solidFill>
                  <a:srgbClr val="FFFF99"/>
                </a:solidFill>
              </a:rPr>
              <a:t> </a:t>
            </a:r>
            <a:r>
              <a:rPr lang="en-US" sz="3600">
                <a:solidFill>
                  <a:srgbClr val="FFFF99"/>
                </a:solidFill>
              </a:rPr>
              <a:t/>
            </a:r>
            <a:br>
              <a:rPr lang="en-US" sz="3600">
                <a:solidFill>
                  <a:srgbClr val="FFFF99"/>
                </a:solidFill>
              </a:rPr>
            </a:br>
            <a:r>
              <a:rPr lang="en-US" sz="3200">
                <a:solidFill>
                  <a:srgbClr val="FFFF99"/>
                </a:solidFill>
              </a:rPr>
              <a:t>Provide Leaders…</a:t>
            </a:r>
          </a:p>
        </p:txBody>
      </p:sp>
      <p:sp>
        <p:nvSpPr>
          <p:cNvPr id="71683" name="Rectangle 3"/>
          <p:cNvSpPr>
            <a:spLocks noGrp="1" noChangeArrowheads="1"/>
          </p:cNvSpPr>
          <p:nvPr>
            <p:ph type="body" sz="half" idx="1"/>
          </p:nvPr>
        </p:nvSpPr>
        <p:spPr>
          <a:xfrm>
            <a:off x="3733800" y="1524000"/>
            <a:ext cx="5181600" cy="5257800"/>
          </a:xfrm>
          <a:noFill/>
          <a:ln/>
        </p:spPr>
        <p:txBody>
          <a:bodyPr lIns="92075" tIns="46038" rIns="92075" bIns="46038"/>
          <a:lstStyle/>
          <a:p>
            <a:pPr>
              <a:spcBef>
                <a:spcPct val="35000"/>
              </a:spcBef>
            </a:pPr>
            <a:r>
              <a:rPr lang="en-US" sz="2800" b="1"/>
              <a:t>credibility</a:t>
            </a:r>
          </a:p>
          <a:p>
            <a:pPr>
              <a:spcBef>
                <a:spcPct val="35000"/>
              </a:spcBef>
            </a:pPr>
            <a:r>
              <a:rPr lang="en-US" sz="2800" b="1"/>
              <a:t>decision making</a:t>
            </a:r>
          </a:p>
          <a:p>
            <a:pPr>
              <a:spcBef>
                <a:spcPct val="35000"/>
              </a:spcBef>
            </a:pPr>
            <a:r>
              <a:rPr lang="en-US" sz="2800" b="1"/>
              <a:t>direction</a:t>
            </a:r>
          </a:p>
          <a:p>
            <a:pPr>
              <a:spcBef>
                <a:spcPct val="35000"/>
              </a:spcBef>
            </a:pPr>
            <a:r>
              <a:rPr lang="en-US" sz="2800" b="1"/>
              <a:t>emotional Stability</a:t>
            </a:r>
          </a:p>
          <a:p>
            <a:pPr>
              <a:spcBef>
                <a:spcPct val="35000"/>
              </a:spcBef>
            </a:pPr>
            <a:r>
              <a:rPr lang="en-US" sz="2800" b="1"/>
              <a:t>lasting positive reputation</a:t>
            </a:r>
          </a:p>
          <a:p>
            <a:pPr>
              <a:spcBef>
                <a:spcPct val="35000"/>
              </a:spcBef>
            </a:pPr>
            <a:r>
              <a:rPr lang="en-US" sz="2800" b="1"/>
              <a:t>positive Attitude</a:t>
            </a:r>
          </a:p>
          <a:p>
            <a:pPr>
              <a:spcBef>
                <a:spcPct val="35000"/>
              </a:spcBef>
            </a:pPr>
            <a:r>
              <a:rPr lang="en-US" sz="2800" b="1"/>
              <a:t>self-discipline</a:t>
            </a:r>
          </a:p>
          <a:p>
            <a:pPr>
              <a:spcBef>
                <a:spcPct val="35000"/>
              </a:spcBef>
            </a:pPr>
            <a:r>
              <a:rPr lang="en-US" sz="2800" b="1"/>
              <a:t>self-esteem</a:t>
            </a:r>
          </a:p>
          <a:p>
            <a:pPr>
              <a:spcBef>
                <a:spcPct val="35000"/>
              </a:spcBef>
            </a:pPr>
            <a:r>
              <a:rPr lang="en-US" sz="2800" b="1"/>
              <a:t>structure</a:t>
            </a:r>
          </a:p>
        </p:txBody>
      </p:sp>
      <p:sp>
        <p:nvSpPr>
          <p:cNvPr id="71684" name="Text Box 4"/>
          <p:cNvSpPr txBox="1">
            <a:spLocks noChangeArrowheads="1"/>
          </p:cNvSpPr>
          <p:nvPr/>
        </p:nvSpPr>
        <p:spPr bwMode="auto">
          <a:xfrm>
            <a:off x="228600" y="6248400"/>
            <a:ext cx="1447800" cy="457200"/>
          </a:xfrm>
          <a:prstGeom prst="rect">
            <a:avLst/>
          </a:prstGeom>
          <a:noFill/>
          <a:ln w="12700" cap="sq">
            <a:noFill/>
            <a:miter lim="800000"/>
            <a:headEnd type="none" w="sm" len="sm"/>
            <a:tailEnd type="none" w="sm" len="sm"/>
          </a:ln>
          <a:effectLst/>
        </p:spPr>
        <p:txBody>
          <a:bodyPr>
            <a:spAutoFit/>
          </a:bodyPr>
          <a:lstStyle/>
          <a:p>
            <a:pPr eaLnBrk="1" hangingPunct="1"/>
            <a:r>
              <a:rPr lang="en-US" sz="1200" b="1">
                <a:solidFill>
                  <a:srgbClr val="000000"/>
                </a:solidFill>
              </a:rPr>
              <a:t>Objective 2</a:t>
            </a:r>
          </a:p>
          <a:p>
            <a:pPr eaLnBrk="1" hangingPunct="1"/>
            <a:r>
              <a:rPr lang="en-US" sz="1200" b="1">
                <a:solidFill>
                  <a:srgbClr val="000000"/>
                </a:solidFill>
              </a:rPr>
              <a:t>HS 9 TM F</a:t>
            </a:r>
            <a:r>
              <a:rPr lang="en-US" sz="1200">
                <a:solidFill>
                  <a:srgbClr val="000000"/>
                </a:solidFill>
              </a:rPr>
              <a:t> </a:t>
            </a:r>
          </a:p>
        </p:txBody>
      </p:sp>
      <p:sp>
        <p:nvSpPr>
          <p:cNvPr id="71685" name="Text Box 5"/>
          <p:cNvSpPr txBox="1">
            <a:spLocks noChangeArrowheads="1"/>
          </p:cNvSpPr>
          <p:nvPr/>
        </p:nvSpPr>
        <p:spPr bwMode="auto">
          <a:xfrm rot="-677468">
            <a:off x="533400" y="3886200"/>
            <a:ext cx="2774950" cy="822325"/>
          </a:xfrm>
          <a:prstGeom prst="rect">
            <a:avLst/>
          </a:prstGeom>
          <a:noFill/>
          <a:ln w="12700" cap="sq">
            <a:noFill/>
            <a:miter lim="800000"/>
            <a:headEnd type="none" w="sm" len="sm"/>
            <a:tailEnd type="none" w="sm" len="sm"/>
          </a:ln>
          <a:effectLst/>
        </p:spPr>
        <p:txBody>
          <a:bodyPr wrap="none">
            <a:spAutoFit/>
          </a:bodyPr>
          <a:lstStyle/>
          <a:p>
            <a:pPr algn="ctr" eaLnBrk="1" hangingPunct="1"/>
            <a:r>
              <a:rPr lang="en-US" sz="2400"/>
              <a:t>Select at least 3 to </a:t>
            </a:r>
          </a:p>
          <a:p>
            <a:pPr algn="ctr" eaLnBrk="1" hangingPunct="1"/>
            <a:r>
              <a:rPr lang="en-US" sz="2400"/>
              <a:t>add to your list</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a:xfrm>
            <a:off x="0" y="152400"/>
            <a:ext cx="3886200" cy="1295400"/>
          </a:xfrm>
          <a:noFill/>
          <a:ln/>
        </p:spPr>
        <p:txBody>
          <a:bodyPr lIns="92075" tIns="46038" rIns="92075" bIns="46038" anchor="b"/>
          <a:lstStyle/>
          <a:p>
            <a:r>
              <a:rPr lang="en-US" sz="6000" b="1">
                <a:solidFill>
                  <a:srgbClr val="FFFF99"/>
                </a:solidFill>
              </a:rPr>
              <a:t>Scenarios</a:t>
            </a:r>
          </a:p>
        </p:txBody>
      </p:sp>
      <p:sp>
        <p:nvSpPr>
          <p:cNvPr id="72707" name="Rectangle 3"/>
          <p:cNvSpPr>
            <a:spLocks noGrp="1" noChangeArrowheads="1"/>
          </p:cNvSpPr>
          <p:nvPr>
            <p:ph type="body" sz="half" idx="1"/>
          </p:nvPr>
        </p:nvSpPr>
        <p:spPr>
          <a:xfrm>
            <a:off x="3581400" y="1752600"/>
            <a:ext cx="5562600" cy="4343400"/>
          </a:xfrm>
          <a:noFill/>
          <a:ln/>
        </p:spPr>
        <p:txBody>
          <a:bodyPr lIns="92075" tIns="46038" rIns="92075" bIns="46038"/>
          <a:lstStyle/>
          <a:p>
            <a:pPr marL="457200" indent="-457200">
              <a:buFontTx/>
              <a:buAutoNum type="arabicPeriod"/>
            </a:pPr>
            <a:r>
              <a:rPr lang="en-US" sz="2800" b="1"/>
              <a:t>While driving to school in the morning, you are stopped by a police officer and given a warning for traveling nine miles over the speed limit. You believe you were traveling the speed limit. </a:t>
            </a:r>
          </a:p>
          <a:p>
            <a:pPr marL="457200" indent="-457200">
              <a:buFontTx/>
              <a:buNone/>
            </a:pPr>
            <a:r>
              <a:rPr lang="en-US" sz="2400" b="1"/>
              <a:t>     How would your values, beliefs, character, and integrity shape how you handle the situation?</a:t>
            </a:r>
          </a:p>
        </p:txBody>
      </p:sp>
      <p:sp>
        <p:nvSpPr>
          <p:cNvPr id="72708" name="Text Box 4"/>
          <p:cNvSpPr txBox="1">
            <a:spLocks noChangeArrowheads="1"/>
          </p:cNvSpPr>
          <p:nvPr/>
        </p:nvSpPr>
        <p:spPr bwMode="auto">
          <a:xfrm>
            <a:off x="228600" y="6172200"/>
            <a:ext cx="1074738" cy="457200"/>
          </a:xfrm>
          <a:prstGeom prst="rect">
            <a:avLst/>
          </a:prstGeom>
          <a:noFill/>
          <a:ln w="12700" cap="sq">
            <a:noFill/>
            <a:miter lim="800000"/>
            <a:headEnd type="none" w="sm" len="sm"/>
            <a:tailEnd type="none" w="sm" len="sm"/>
          </a:ln>
          <a:effectLst/>
        </p:spPr>
        <p:txBody>
          <a:bodyPr>
            <a:spAutoFit/>
          </a:bodyPr>
          <a:lstStyle/>
          <a:p>
            <a:pPr eaLnBrk="1" hangingPunct="1"/>
            <a:r>
              <a:rPr lang="en-US" sz="1200" b="1">
                <a:solidFill>
                  <a:srgbClr val="000000"/>
                </a:solidFill>
              </a:rPr>
              <a:t>Objective 3</a:t>
            </a:r>
          </a:p>
          <a:p>
            <a:pPr eaLnBrk="1" hangingPunct="1"/>
            <a:r>
              <a:rPr lang="en-US" sz="1200" b="1">
                <a:solidFill>
                  <a:srgbClr val="000000"/>
                </a:solidFill>
              </a:rPr>
              <a:t>HS 9 TM G1</a:t>
            </a:r>
            <a:r>
              <a:rPr lang="en-US" sz="1200">
                <a:solidFill>
                  <a:srgbClr val="000000"/>
                </a:solidFill>
              </a:rPr>
              <a:t> </a:t>
            </a:r>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LK HS">
  <a:themeElements>
    <a:clrScheme name="LK H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K H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LK H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LK H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LK H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LK H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LK H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LK H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LK HS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LK H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LK H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LK H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LK H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LK H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3585BF1E7EC2C041B26EC0D94B031A2B" ma:contentTypeVersion="8" ma:contentTypeDescription="Create a new document." ma:contentTypeScope="" ma:versionID="d2ff85afcd0bd1787a940054d8ddfd48">
  <xsd:schema xmlns:xsd="http://www.w3.org/2001/XMLSchema" xmlns:xs="http://www.w3.org/2001/XMLSchema" xmlns:p="http://schemas.microsoft.com/office/2006/metadata/properties" xmlns:ns2="7d75d6f9-8bd4-4602-97a0-53722360a9f2" targetNamespace="http://schemas.microsoft.com/office/2006/metadata/properties" ma:root="true" ma:fieldsID="7794668b00080dc134d5101d02f02a42" ns2:_="">
    <xsd:import namespace="7d75d6f9-8bd4-4602-97a0-53722360a9f2"/>
    <xsd:element name="properties">
      <xsd:complexType>
        <xsd:sequence>
          <xsd:element name="documentManagement">
            <xsd:complexType>
              <xsd:all>
                <xsd:element ref="ns2:FromServer" minOccurs="0"/>
                <xsd:element ref="ns2:Department" minOccurs="0"/>
                <xsd:element ref="ns2:DocumentID" minOccurs="0"/>
                <xsd:element ref="ns2:Comments" minOccurs="0"/>
                <xsd:element ref="ns2:QFMSP_x0020_source_x0020_nam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d75d6f9-8bd4-4602-97a0-53722360a9f2" elementFormDefault="qualified">
    <xsd:import namespace="http://schemas.microsoft.com/office/2006/documentManagement/types"/>
    <xsd:import namespace="http://schemas.microsoft.com/office/infopath/2007/PartnerControls"/>
    <xsd:element name="FromServer" ma:index="8" nillable="true" ma:displayName="FromServer" ma:default="" ma:internalName="FromServer">
      <xsd:simpleType>
        <xsd:restriction base="dms:Text"/>
      </xsd:simpleType>
    </xsd:element>
    <xsd:element name="Department" ma:index="9" nillable="true" ma:displayName="Department" ma:default="(No department)" ma:internalName="Department">
      <xsd:simpleType>
        <xsd:restriction base="dms:Text"/>
      </xsd:simpleType>
    </xsd:element>
    <xsd:element name="DocumentID" ma:index="10" nillable="true" ma:displayName="DocumentID" ma:default="" ma:internalName="DocumentID">
      <xsd:simpleType>
        <xsd:restriction base="dms:Text"/>
      </xsd:simpleType>
    </xsd:element>
    <xsd:element name="Comments" ma:index="12" nillable="true" ma:displayName="Comments" ma:default="" ma:internalName="Comments">
      <xsd:simpleType>
        <xsd:restriction base="dms:Text"/>
      </xsd:simpleType>
    </xsd:element>
    <xsd:element name="QFMSP_x0020_source_x0020_name" ma:index="13" nillable="true" ma:displayName="QFMSP source name" ma:description="Quest File Migrator original source name." ma:hidden="true" ma:internalName="QFMSP_x0020_source_x0020_nam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ma:index="11"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documentManagement>
    <QFMSP_x0020_source_x0020_name xmlns="7d75d6f9-8bd4-4602-97a0-53722360a9f2" xsi:nil="true"/>
    <Comments xmlns="7d75d6f9-8bd4-4602-97a0-53722360a9f2" xsi:nil="true"/>
    <FromServer xmlns="7d75d6f9-8bd4-4602-97a0-53722360a9f2" xsi:nil="true"/>
    <Department xmlns="7d75d6f9-8bd4-4602-97a0-53722360a9f2">(No department)</Department>
    <DocumentID xmlns="7d75d6f9-8bd4-4602-97a0-53722360a9f2" xsi:nil="true"/>
  </documentManagement>
</p:properties>
</file>

<file path=customXml/itemProps1.xml><?xml version="1.0" encoding="utf-8"?>
<ds:datastoreItem xmlns:ds="http://schemas.openxmlformats.org/officeDocument/2006/customXml" ds:itemID="{A88695E5-C38B-408F-BFB5-8B8C80028145}">
  <ds:schemaRefs>
    <ds:schemaRef ds:uri="http://schemas.microsoft.com/sharepoint/v3/contenttype/forms"/>
  </ds:schemaRefs>
</ds:datastoreItem>
</file>

<file path=customXml/itemProps2.xml><?xml version="1.0" encoding="utf-8"?>
<ds:datastoreItem xmlns:ds="http://schemas.openxmlformats.org/officeDocument/2006/customXml" ds:itemID="{75DF7330-2F83-4E50-80F1-FE813ACD222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d75d6f9-8bd4-4602-97a0-53722360a9f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F99D7B6-15B3-4C5A-ACA6-988D8A180846}">
  <ds:schemaRefs>
    <ds:schemaRef ds:uri="http://schemas.microsoft.com/office/2006/documentManagement/types"/>
    <ds:schemaRef ds:uri="http://purl.org/dc/dcmitype/"/>
    <ds:schemaRef ds:uri="7d75d6f9-8bd4-4602-97a0-53722360a9f2"/>
    <ds:schemaRef ds:uri="http://schemas.microsoft.com/office/2006/metadata/properties"/>
    <ds:schemaRef ds:uri="http://purl.org/dc/elements/1.1/"/>
    <ds:schemaRef ds:uri="http://schemas.openxmlformats.org/package/2006/metadata/core-properties"/>
    <ds:schemaRef ds:uri="http://schemas.microsoft.com/office/infopath/2007/PartnerControls"/>
    <ds:schemaRef ds:uri="http://www.w3.org/XML/1998/namespace"/>
    <ds:schemaRef ds:uri="http://purl.org/dc/terms/"/>
  </ds:schemaRefs>
</ds:datastoreItem>
</file>

<file path=docProps/app.xml><?xml version="1.0" encoding="utf-8"?>
<Properties xmlns="http://schemas.openxmlformats.org/officeDocument/2006/extended-properties" xmlns:vt="http://schemas.openxmlformats.org/officeDocument/2006/docPropsVTypes">
  <Template>Refined</Template>
  <TotalTime>134</TotalTime>
  <Words>586</Words>
  <Application>Microsoft Office PowerPoint</Application>
  <PresentationFormat>On-screen Show (4:3)</PresentationFormat>
  <Paragraphs>117</Paragraphs>
  <Slides>13</Slides>
  <Notes>13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Times New Roman</vt:lpstr>
      <vt:lpstr>Wingdings</vt:lpstr>
      <vt:lpstr>LK HS</vt:lpstr>
      <vt:lpstr>Understanding Values, Beliefs, Character, Integrity</vt:lpstr>
      <vt:lpstr>Values</vt:lpstr>
      <vt:lpstr>Beliefs</vt:lpstr>
      <vt:lpstr>Character</vt:lpstr>
      <vt:lpstr>Integrity</vt:lpstr>
      <vt:lpstr>Famous  People</vt:lpstr>
      <vt:lpstr>Famous People</vt:lpstr>
      <vt:lpstr>Values, Beliefs, Character,  and Integrity  Provide Leaders…</vt:lpstr>
      <vt:lpstr>Scenarios</vt:lpstr>
      <vt:lpstr>Scenarios</vt:lpstr>
      <vt:lpstr>Scenarios</vt:lpstr>
      <vt:lpstr>Scenarios</vt:lpstr>
      <vt:lpstr>Values, Beliefs, Character, and Integrity   Impact Our  Daily Choices</vt:lpstr>
    </vt:vector>
  </TitlesOfParts>
  <Company>Centre Pointe Education,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Mark Reardon</dc:creator>
  <cp:lastModifiedBy>Weinrich, Ashli</cp:lastModifiedBy>
  <cp:revision>19</cp:revision>
  <cp:lastPrinted>1601-01-01T00:00:00Z</cp:lastPrinted>
  <dcterms:created xsi:type="dcterms:W3CDTF">2003-11-25T06:13:37Z</dcterms:created>
  <dcterms:modified xsi:type="dcterms:W3CDTF">2018-07-09T18:17:00Z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2</vt:i4>
  </property>
  <property fmtid="{D5CDD505-2E9C-101B-9397-08002B2CF9AE}" pid="3" name="LCID">
    <vt:i4>1033</vt:i4>
  </property>
  <property fmtid="{D5CDD505-2E9C-101B-9397-08002B2CF9AE}" pid="4" name="ContentTypeId">
    <vt:lpwstr>0x0101003585BF1E7EC2C041B26EC0D94B031A2B</vt:lpwstr>
  </property>
</Properties>
</file>