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272" r:id="rId5"/>
    <p:sldId id="257" r:id="rId6"/>
    <p:sldId id="263" r:id="rId7"/>
    <p:sldId id="267" r:id="rId8"/>
    <p:sldId id="268" r:id="rId9"/>
    <p:sldId id="273" r:id="rId10"/>
    <p:sldId id="269" r:id="rId11"/>
    <p:sldId id="270" r:id="rId12"/>
    <p:sldId id="274" r:id="rId13"/>
    <p:sldId id="271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67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7890BD7-135B-41E4-A4FA-A489B68DFC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6721328-8ED6-416F-A1F6-B2F47E73F54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6DEBB6-CA9A-485E-B4F8-01DF7AC23861}" type="slidenum">
              <a:rPr lang="en-US"/>
              <a:pPr/>
              <a:t>1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79EC1-A634-4731-94E4-9A62048AD4CF}" type="slidenum">
              <a:rPr lang="en-US"/>
              <a:pPr/>
              <a:t>10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3A673-73AC-40BD-9285-4FD8ECAF0764}" type="slidenum">
              <a:rPr lang="en-US"/>
              <a:pPr/>
              <a:t>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D2B1B9-3747-47D9-BC34-1B482B8B1EDF}" type="slidenum">
              <a:rPr lang="en-US"/>
              <a:pPr/>
              <a:t>3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CAEB4D-7B7C-43DF-BCBC-08030DB13F2C}" type="slidenum">
              <a:rPr lang="en-US"/>
              <a:pPr/>
              <a:t>4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7122C0-5019-483E-9AD6-33FF8D7B5BAB}" type="slidenum">
              <a:rPr lang="en-US"/>
              <a:pPr/>
              <a:t>5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AB202-AC5B-4E3E-827B-16F1E5D0DE2A}" type="slidenum">
              <a:rPr lang="en-US"/>
              <a:pPr/>
              <a:t>6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43738E-4729-4F77-A265-14201423DFA1}" type="slidenum">
              <a:rPr lang="en-US"/>
              <a:pPr/>
              <a:t>7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503E5B-3FA9-4AF5-83BF-91515525A138}" type="slidenum">
              <a:rPr lang="en-US"/>
              <a:pPr/>
              <a:t>8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0EE981-9130-4F30-9414-EBF77356AC1D}" type="slidenum">
              <a:rPr lang="en-US"/>
              <a:pPr/>
              <a:t>9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9523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523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523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23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5243" name="Rectangle 11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629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94211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4212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4213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42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421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371600"/>
            <a:ext cx="7543800" cy="17526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sz="6800"/>
              <a:t>Presentation Tips:</a:t>
            </a:r>
            <a:br>
              <a:rPr lang="en-US" sz="6800"/>
            </a:br>
            <a:r>
              <a:rPr lang="en-US" sz="6800"/>
              <a:t>Skills and Strategies</a:t>
            </a:r>
            <a:r>
              <a:rPr lang="en-US" sz="560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733800"/>
            <a:ext cx="6172200" cy="1981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FF0000"/>
                </a:solidFill>
              </a:rPr>
              <a:t>How do I effectively communicate with others to accomplish the vision? </a:t>
            </a:r>
          </a:p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524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DO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381000" y="5943600"/>
            <a:ext cx="73977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cs typeface="Arial" charset="0"/>
              </a:rPr>
              <a:t>HS 91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Interacting With the Audience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8153400" cy="4876800"/>
          </a:xfrm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Providing Feedback 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Compliment audience</a:t>
            </a:r>
            <a:r>
              <a:rPr lang="en-US" sz="2700" b="1">
                <a:cs typeface="Times New Roman" pitchFamily="18" charset="0"/>
              </a:rPr>
              <a:t>, both individually and as a group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Be sincere</a:t>
            </a:r>
            <a:r>
              <a:rPr lang="en-US" sz="2700" b="1">
                <a:cs typeface="Times New Roman" pitchFamily="18" charset="0"/>
              </a:rPr>
              <a:t>; don’t say, “That’s great!” every time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Use their names</a:t>
            </a:r>
            <a:r>
              <a:rPr lang="en-US" sz="2700" b="1">
                <a:cs typeface="Times New Roman" pitchFamily="18" charset="0"/>
              </a:rPr>
              <a:t>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E3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uiExpand="1" build="p" bldLvl="5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6002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200">
                <a:cs typeface="Times New Roman" pitchFamily="18" charset="0"/>
              </a:rPr>
              <a:t>What do the </a:t>
            </a:r>
            <a:r>
              <a:rPr lang="en-US" sz="3200" b="1">
                <a:cs typeface="Times New Roman" pitchFamily="18" charset="0"/>
              </a:rPr>
              <a:t>absolute best</a:t>
            </a:r>
            <a:r>
              <a:rPr lang="en-US" sz="3200">
                <a:cs typeface="Times New Roman" pitchFamily="18" charset="0"/>
              </a:rPr>
              <a:t> </a:t>
            </a:r>
            <a:r>
              <a:rPr lang="en-US" sz="3200" b="1">
                <a:cs typeface="Times New Roman" pitchFamily="18" charset="0"/>
              </a:rPr>
              <a:t>presenters</a:t>
            </a:r>
            <a:r>
              <a:rPr lang="en-US" sz="3200">
                <a:cs typeface="Times New Roman" pitchFamily="18" charset="0"/>
              </a:rPr>
              <a:t>; speakers, teachers, workshop presenters; do to make their </a:t>
            </a:r>
            <a:r>
              <a:rPr lang="en-US" sz="3200" b="1">
                <a:cs typeface="Times New Roman" pitchFamily="18" charset="0"/>
              </a:rPr>
              <a:t>presentations sizzle</a:t>
            </a:r>
            <a:r>
              <a:rPr lang="en-US" sz="3200">
                <a:cs typeface="Times New Roman" pitchFamily="18" charset="0"/>
              </a:rPr>
              <a:t>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A </a:t>
            </a:r>
          </a:p>
        </p:txBody>
      </p:sp>
      <p:sp>
        <p:nvSpPr>
          <p:cNvPr id="5212" name="Rectangle 92"/>
          <p:cNvSpPr>
            <a:spLocks noChangeArrowheads="1"/>
          </p:cNvSpPr>
          <p:nvPr/>
        </p:nvSpPr>
        <p:spPr bwMode="auto">
          <a:xfrm>
            <a:off x="1143000" y="31242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List at least </a:t>
            </a:r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five things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they do during their presentation to make them great.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143000"/>
            <a:ext cx="7620000" cy="4267200"/>
          </a:xfrm>
          <a:noFill/>
          <a:ln/>
        </p:spPr>
        <p:txBody>
          <a:bodyPr lIns="92075" tIns="46038" rIns="92075" bIns="46038"/>
          <a:lstStyle/>
          <a:p>
            <a:r>
              <a:rPr lang="en-US" sz="3800" b="1">
                <a:cs typeface="Times New Roman" pitchFamily="18" charset="0"/>
              </a:rPr>
              <a:t>Great, great presentations.</a:t>
            </a:r>
            <a:br>
              <a:rPr lang="en-US" sz="3800" b="1">
                <a:cs typeface="Times New Roman" pitchFamily="18" charset="0"/>
              </a:rPr>
            </a:br>
            <a:r>
              <a:rPr lang="en-US" sz="3800" b="1">
                <a:cs typeface="Times New Roman" pitchFamily="18" charset="0"/>
              </a:rPr>
              <a:t/>
            </a:r>
            <a:br>
              <a:rPr lang="en-US" sz="3800" b="1">
                <a:cs typeface="Times New Roman" pitchFamily="18" charset="0"/>
              </a:rPr>
            </a:br>
            <a:r>
              <a:rPr lang="en-US" sz="3800" b="1">
                <a:cs typeface="Times New Roman" pitchFamily="18" charset="0"/>
              </a:rPr>
              <a:t>Meeting their needs is fun.</a:t>
            </a:r>
            <a:br>
              <a:rPr lang="en-US" sz="3800" b="1">
                <a:cs typeface="Times New Roman" pitchFamily="18" charset="0"/>
              </a:rPr>
            </a:br>
            <a:r>
              <a:rPr lang="en-US" sz="3800" b="1">
                <a:cs typeface="Times New Roman" pitchFamily="18" charset="0"/>
              </a:rPr>
              <a:t/>
            </a:r>
            <a:br>
              <a:rPr lang="en-US" sz="3800" b="1">
                <a:cs typeface="Times New Roman" pitchFamily="18" charset="0"/>
              </a:rPr>
            </a:br>
            <a:r>
              <a:rPr lang="en-US" sz="3800" b="1">
                <a:cs typeface="Times New Roman" pitchFamily="18" charset="0"/>
              </a:rPr>
              <a:t>Involving people and telling stories</a:t>
            </a:r>
            <a:br>
              <a:rPr lang="en-US" sz="3800" b="1">
                <a:cs typeface="Times New Roman" pitchFamily="18" charset="0"/>
              </a:rPr>
            </a:br>
            <a:r>
              <a:rPr lang="en-US" sz="3800" b="1">
                <a:cs typeface="Times New Roman" pitchFamily="18" charset="0"/>
              </a:rPr>
              <a:t/>
            </a:r>
            <a:br>
              <a:rPr lang="en-US" sz="3800" b="1">
                <a:cs typeface="Times New Roman" pitchFamily="18" charset="0"/>
              </a:rPr>
            </a:br>
            <a:r>
              <a:rPr lang="en-US" sz="3800" b="1">
                <a:cs typeface="Times New Roman" pitchFamily="18" charset="0"/>
              </a:rPr>
              <a:t>Will make me number one.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B </a:t>
            </a: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819400" y="533400"/>
            <a:ext cx="4495800" cy="1098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>
                <a:solidFill>
                  <a:srgbClr val="FFFF00"/>
                </a:solidFill>
              </a:rPr>
              <a:t>Sing It!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Meeting Audience Needs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895475"/>
            <a:ext cx="7924800" cy="3743325"/>
          </a:xfrm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Auditory Learners</a:t>
            </a:r>
          </a:p>
          <a:p>
            <a:pPr marL="914400" lvl="1" indent="-457200">
              <a:lnSpc>
                <a:spcPct val="90000"/>
              </a:lnSpc>
              <a:buClr>
                <a:schemeClr val="tx1"/>
              </a:buClr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prefer to hear it</a:t>
            </a:r>
          </a:p>
          <a:p>
            <a:pPr marL="914400" lvl="1" indent="-4572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200" b="1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			Kinesthetic Learners</a:t>
            </a:r>
          </a:p>
          <a:p>
            <a:pPr marL="2171700" lvl="4" indent="-342900"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prefer to experience or do it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7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7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Visual Learners</a:t>
            </a:r>
          </a:p>
          <a:p>
            <a:pPr marL="914400" lvl="1" indent="-457200">
              <a:lnSpc>
                <a:spcPct val="90000"/>
              </a:lnSpc>
              <a:buClr>
                <a:schemeClr val="tx1"/>
              </a:buClr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prefer to see it</a:t>
            </a:r>
            <a:r>
              <a:rPr lang="en-US" b="1"/>
              <a:t> 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C </a:t>
            </a:r>
          </a:p>
        </p:txBody>
      </p:sp>
      <p:pic>
        <p:nvPicPr>
          <p:cNvPr id="76807" name="Picture 7" descr="MCj023819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905000"/>
            <a:ext cx="1063625" cy="1066800"/>
          </a:xfrm>
          <a:prstGeom prst="rect">
            <a:avLst/>
          </a:prstGeom>
          <a:noFill/>
        </p:spPr>
      </p:pic>
      <p:pic>
        <p:nvPicPr>
          <p:cNvPr id="76808" name="Picture 8" descr="MCj021148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2819400"/>
            <a:ext cx="1581150" cy="1981200"/>
          </a:xfrm>
          <a:prstGeom prst="rect">
            <a:avLst/>
          </a:prstGeom>
          <a:noFill/>
        </p:spPr>
      </p:pic>
      <p:pic>
        <p:nvPicPr>
          <p:cNvPr id="76809" name="Picture 9" descr="MCj04353000000[1]"/>
          <p:cNvPicPr>
            <a:picLocks noChangeAspect="1" noChangeArrowheads="1"/>
          </p:cNvPicPr>
          <p:nvPr/>
        </p:nvPicPr>
        <p:blipFill>
          <a:blip r:embed="rId5"/>
          <a:srcRect t="57932" b="13103"/>
          <a:stretch>
            <a:fillRect/>
          </a:stretch>
        </p:blipFill>
        <p:spPr bwMode="auto">
          <a:xfrm>
            <a:off x="4572000" y="5105400"/>
            <a:ext cx="1844675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Meeting Audience Needs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7924800" cy="4876800"/>
          </a:xfrm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Auditory</a:t>
            </a:r>
          </a:p>
          <a:p>
            <a:pPr marL="914400" lvl="1" indent="-457200">
              <a:buClr>
                <a:schemeClr val="tx1"/>
              </a:buClr>
            </a:pPr>
            <a:r>
              <a:rPr lang="en-US" b="1">
                <a:cs typeface="Times New Roman" pitchFamily="18" charset="0"/>
              </a:rPr>
              <a:t>Use music, discussions, voice, sounds, poetry, oral directions, mnemonics, lyrics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Kinesthetic</a:t>
            </a:r>
          </a:p>
          <a:p>
            <a:pPr marL="914400" lvl="1" indent="-457200">
              <a:buClr>
                <a:schemeClr val="tx1"/>
              </a:buClr>
            </a:pPr>
            <a:r>
              <a:rPr lang="en-US" b="1">
                <a:cs typeface="Times New Roman" pitchFamily="18" charset="0"/>
              </a:rPr>
              <a:t>Use actions, movement, physical activities, role plays, writing, note-taking, team tasks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endParaRPr lang="en-US" sz="2800" b="1">
              <a:cs typeface="Times New Roman" pitchFamily="18" charset="0"/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Meeting Audience Needs 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7924800" cy="4876800"/>
          </a:xfrm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Visual</a:t>
            </a:r>
          </a:p>
          <a:p>
            <a:pPr marL="914400" lvl="1" indent="-457200">
              <a:buClr>
                <a:schemeClr val="tx1"/>
              </a:buClr>
            </a:pPr>
            <a:r>
              <a:rPr lang="en-US" sz="3400" b="1">
                <a:cs typeface="Times New Roman" pitchFamily="18" charset="0"/>
              </a:rPr>
              <a:t>Use drawings, charts, pictures, computer slide shows, transparencies, color, movies, maps</a:t>
            </a:r>
            <a:r>
              <a:rPr lang="en-US" sz="3200" b="1">
                <a:cs typeface="Times New Roman" pitchFamily="18" charset="0"/>
              </a:rPr>
              <a:t> 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D </a:t>
            </a:r>
          </a:p>
        </p:txBody>
      </p:sp>
      <p:pic>
        <p:nvPicPr>
          <p:cNvPr id="115717" name="Picture 5" descr="MCj042475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962400"/>
            <a:ext cx="2057400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Interacting With the Audience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76400"/>
            <a:ext cx="8077200" cy="4876800"/>
          </a:xfrm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Giving Directions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endParaRPr lang="en-US" sz="1200" b="1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Be clear and concise</a:t>
            </a:r>
            <a:r>
              <a:rPr lang="en-US" sz="2700" b="1">
                <a:cs typeface="Times New Roman" pitchFamily="18" charset="0"/>
              </a:rPr>
              <a:t>, use action verbs—take, cut, paste, color, draw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700" b="1">
                <a:cs typeface="Times New Roman" pitchFamily="18" charset="0"/>
              </a:rPr>
              <a:t>Provide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verbal and written directions</a:t>
            </a:r>
            <a:r>
              <a:rPr lang="en-US" sz="2700" b="1">
                <a:cs typeface="Times New Roman" pitchFamily="18" charset="0"/>
              </a:rPr>
              <a:t> if possible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700" b="1">
                <a:cs typeface="Times New Roman" pitchFamily="18" charset="0"/>
              </a:rPr>
              <a:t>Go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step-by-step</a:t>
            </a:r>
            <a:r>
              <a:rPr lang="en-US" sz="2700" b="1">
                <a:cs typeface="Times New Roman" pitchFamily="18" charset="0"/>
              </a:rPr>
              <a:t> in the order the audience will do them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E1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uiExpand="1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Interacting With the Audience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8305800" cy="5181600"/>
          </a:xfrm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Asking Questions 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12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700" b="1">
                <a:cs typeface="Times New Roman" pitchFamily="18" charset="0"/>
              </a:rPr>
              <a:t>1.  Use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open-ended questions</a:t>
            </a:r>
            <a:r>
              <a:rPr lang="en-US" sz="2700" b="1">
                <a:cs typeface="Times New Roman" pitchFamily="18" charset="0"/>
              </a:rPr>
              <a:t>: why, how, what, where, when?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sz="27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700" b="1">
                <a:cs typeface="Times New Roman" pitchFamily="18" charset="0"/>
              </a:rPr>
              <a:t>2.   When inviting questions, ask,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“What questions are there?”</a:t>
            </a:r>
            <a:r>
              <a:rPr lang="en-US" sz="2700" b="1">
                <a:cs typeface="Times New Roman" pitchFamily="18" charset="0"/>
              </a:rPr>
              <a:t> versus “Are there any questions?”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E2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uiExpand="1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153400" cy="72707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Interacting With the Audience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5486400" cy="5181600"/>
          </a:xfrm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Asking Questions 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7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AutoNum type="arabicPeriod" startAt="3"/>
            </a:pPr>
            <a:r>
              <a:rPr lang="en-US" sz="2700" b="1">
                <a:cs typeface="Times New Roman" pitchFamily="18" charset="0"/>
              </a:rPr>
              <a:t>Step towards the audience 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700" b="1">
                <a:cs typeface="Times New Roman" pitchFamily="18" charset="0"/>
              </a:rPr>
              <a:t>	and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raise your hand 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	when asking a question</a:t>
            </a: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91 TM E2 </a:t>
            </a:r>
          </a:p>
        </p:txBody>
      </p:sp>
      <p:pic>
        <p:nvPicPr>
          <p:cNvPr id="117765" name="Picture 5" descr="MCj042812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886200"/>
            <a:ext cx="2057400" cy="203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 bldLvl="5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096F62-389F-486C-8B1C-6D753BB7E9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29C264-3AF9-4A58-A55F-CC28BF0D2B7F}">
  <ds:schemaRefs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7d75d6f9-8bd4-4602-97a0-53722360a9f2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2C0F008-CFAA-40D4-8641-F33D4085B4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7369</TotalTime>
  <Words>277</Words>
  <Application>Microsoft Office PowerPoint</Application>
  <PresentationFormat>On-screen Show (4:3)</PresentationFormat>
  <Paragraphs>92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Brush Script MT</vt:lpstr>
      <vt:lpstr>Times New Roman</vt:lpstr>
      <vt:lpstr>Wingdings</vt:lpstr>
      <vt:lpstr>Refined</vt:lpstr>
      <vt:lpstr>Presentation Tips: Skills and Strategies </vt:lpstr>
      <vt:lpstr>What do the absolute best presenters; speakers, teachers, workshop presenters; do to make their presentations sizzle? </vt:lpstr>
      <vt:lpstr>Great, great presentations.  Meeting their needs is fun.  Involving people and telling stories  Will make me number one. </vt:lpstr>
      <vt:lpstr>Meeting Audience Needs </vt:lpstr>
      <vt:lpstr>Meeting Audience Needs </vt:lpstr>
      <vt:lpstr>Meeting Audience Needs </vt:lpstr>
      <vt:lpstr>Interacting With the Audience </vt:lpstr>
      <vt:lpstr>Interacting With the Audience </vt:lpstr>
      <vt:lpstr>Interacting With the Audience </vt:lpstr>
      <vt:lpstr>Interacting With the Audience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17</cp:revision>
  <cp:lastPrinted>1601-01-01T00:00:00Z</cp:lastPrinted>
  <dcterms:created xsi:type="dcterms:W3CDTF">2003-11-25T06:13:37Z</dcterms:created>
  <dcterms:modified xsi:type="dcterms:W3CDTF">2018-07-09T19:22:26Z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