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4"/>
  </p:sldMasterIdLst>
  <p:notesMasterIdLst>
    <p:notesMasterId r:id="rId13"/>
  </p:notesMasterIdLst>
  <p:handoutMasterIdLst>
    <p:handoutMasterId r:id="rId14"/>
  </p:handoutMasterIdLst>
  <p:sldIdLst>
    <p:sldId id="256" r:id="rId5"/>
    <p:sldId id="257" r:id="rId6"/>
    <p:sldId id="261" r:id="rId7"/>
    <p:sldId id="263" r:id="rId8"/>
    <p:sldId id="259" r:id="rId9"/>
    <p:sldId id="265" r:id="rId10"/>
    <p:sldId id="262" r:id="rId11"/>
    <p:sldId id="264" r:id="rId12"/>
  </p:sldIdLst>
  <p:sldSz cx="9144000" cy="6858000" type="screen4x3"/>
  <p:notesSz cx="6858000" cy="9144000"/>
  <p:custDataLst>
    <p:tags r:id="rId15"/>
  </p:custData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000000"/>
    <a:srgbClr val="FF0000"/>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7" autoAdjust="0"/>
    <p:restoredTop sz="94683" autoAdjust="0"/>
  </p:normalViewPr>
  <p:slideViewPr>
    <p:cSldViewPr>
      <p:cViewPr varScale="1">
        <p:scale>
          <a:sx n="98" d="100"/>
          <a:sy n="98" d="100"/>
        </p:scale>
        <p:origin x="768" y="3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ags" Target="tags/tag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kumimoji="1" sz="1200">
                <a:latin typeface="Times New Roman" pitchFamily="18" charset="0"/>
              </a:defRPr>
            </a:lvl1pPr>
          </a:lstStyle>
          <a:p>
            <a:pPr>
              <a:defRPr/>
            </a:pPr>
            <a:endParaRPr lang="en-US"/>
          </a:p>
        </p:txBody>
      </p:sp>
      <p:sp>
        <p:nvSpPr>
          <p:cNvPr id="2560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kumimoji="1" sz="1200">
                <a:latin typeface="Times New Roman" pitchFamily="18" charset="0"/>
              </a:defRPr>
            </a:lvl1pPr>
          </a:lstStyle>
          <a:p>
            <a:pPr>
              <a:defRPr/>
            </a:pPr>
            <a:endParaRPr lang="en-US"/>
          </a:p>
        </p:txBody>
      </p:sp>
      <p:sp>
        <p:nvSpPr>
          <p:cNvPr id="2560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kumimoji="1" sz="1200">
                <a:latin typeface="Times New Roman" pitchFamily="18" charset="0"/>
              </a:defRPr>
            </a:lvl1pPr>
          </a:lstStyle>
          <a:p>
            <a:pPr>
              <a:defRPr/>
            </a:pPr>
            <a:endParaRPr lang="en-US"/>
          </a:p>
        </p:txBody>
      </p:sp>
      <p:sp>
        <p:nvSpPr>
          <p:cNvPr id="2560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kumimoji="1" sz="1200">
                <a:latin typeface="Times New Roman" pitchFamily="18" charset="0"/>
              </a:defRPr>
            </a:lvl1pPr>
          </a:lstStyle>
          <a:p>
            <a:pPr>
              <a:defRPr/>
            </a:pPr>
            <a:fld id="{12DD1CC2-8119-450C-93A8-9F9E6BBDE911}"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hdr" sz="quarter"/>
          </p:nvPr>
        </p:nvSpPr>
        <p:spPr bwMode="auto">
          <a:xfrm>
            <a:off x="0" y="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pPr>
              <a:defRPr/>
            </a:pPr>
            <a:endParaRPr lang="en-US"/>
          </a:p>
        </p:txBody>
      </p:sp>
      <p:sp>
        <p:nvSpPr>
          <p:cNvPr id="23555" name="Rectangle 3"/>
          <p:cNvSpPr>
            <a:spLocks noGrp="1" noChangeArrowheads="1"/>
          </p:cNvSpPr>
          <p:nvPr>
            <p:ph type="dt" idx="1"/>
          </p:nvPr>
        </p:nvSpPr>
        <p:spPr bwMode="auto">
          <a:xfrm>
            <a:off x="3886200" y="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pPr>
              <a:defRPr/>
            </a:pPr>
            <a:endParaRPr lang="en-US"/>
          </a:p>
        </p:txBody>
      </p:sp>
      <p:sp>
        <p:nvSpPr>
          <p:cNvPr id="1331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3557" name="Rectangle 5"/>
          <p:cNvSpPr>
            <a:spLocks noGrp="1" noChangeArrowheads="1"/>
          </p:cNvSpPr>
          <p:nvPr>
            <p:ph type="body" sz="quarter" idx="3"/>
          </p:nvPr>
        </p:nvSpPr>
        <p:spPr bwMode="auto">
          <a:xfrm>
            <a:off x="914400" y="4343400"/>
            <a:ext cx="5029200" cy="41148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3558" name="Rectangle 6"/>
          <p:cNvSpPr>
            <a:spLocks noGrp="1" noChangeArrowheads="1"/>
          </p:cNvSpPr>
          <p:nvPr>
            <p:ph type="ftr" sz="quarter" idx="4"/>
          </p:nvPr>
        </p:nvSpPr>
        <p:spPr bwMode="auto">
          <a:xfrm>
            <a:off x="0" y="868680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pPr>
              <a:defRPr/>
            </a:pPr>
            <a:endParaRPr lang="en-US"/>
          </a:p>
        </p:txBody>
      </p:sp>
      <p:sp>
        <p:nvSpPr>
          <p:cNvPr id="23559" name="Rectangle 7"/>
          <p:cNvSpPr>
            <a:spLocks noGrp="1" noChangeArrowheads="1"/>
          </p:cNvSpPr>
          <p:nvPr>
            <p:ph type="sldNum" sz="quarter" idx="5"/>
          </p:nvPr>
        </p:nvSpPr>
        <p:spPr bwMode="auto">
          <a:xfrm>
            <a:off x="3886200" y="868680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itchFamily="18" charset="0"/>
              </a:defRPr>
            </a:lvl1pPr>
          </a:lstStyle>
          <a:p>
            <a:pPr>
              <a:defRPr/>
            </a:pPr>
            <a:fld id="{D6BCED23-452F-4C90-8D0D-0252B1512DF4}"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a:noFill/>
        </p:spPr>
        <p:txBody>
          <a:bodyPr/>
          <a:lstStyle/>
          <a:p>
            <a:fld id="{1C794A26-671F-4E62-95F6-89A3559546B6}" type="slidenum">
              <a:rPr lang="en-US" smtClean="0"/>
              <a:pPr/>
              <a:t>1</a:t>
            </a:fld>
            <a:endParaRPr lang="en-US" smtClean="0"/>
          </a:p>
        </p:txBody>
      </p:sp>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a:spLocks noGrp="1" noChangeArrowheads="1"/>
          </p:cNvSpPr>
          <p:nvPr>
            <p:ph type="sldNum" sz="quarter" idx="5"/>
          </p:nvPr>
        </p:nvSpPr>
        <p:spPr>
          <a:noFill/>
        </p:spPr>
        <p:txBody>
          <a:bodyPr/>
          <a:lstStyle/>
          <a:p>
            <a:fld id="{DBC6A19A-6629-4F02-AAA2-BE36D2640263}" type="slidenum">
              <a:rPr lang="en-US" smtClean="0"/>
              <a:pPr/>
              <a:t>2</a:t>
            </a:fld>
            <a:endParaRPr lang="en-US" smtClean="0"/>
          </a:p>
        </p:txBody>
      </p:sp>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p:cNvSpPr>
            <a:spLocks noGrp="1" noChangeArrowheads="1"/>
          </p:cNvSpPr>
          <p:nvPr>
            <p:ph type="sldNum" sz="quarter" idx="5"/>
          </p:nvPr>
        </p:nvSpPr>
        <p:spPr>
          <a:noFill/>
        </p:spPr>
        <p:txBody>
          <a:bodyPr/>
          <a:lstStyle/>
          <a:p>
            <a:fld id="{6A1A7F24-CE63-48F7-B664-233F5305BEA6}" type="slidenum">
              <a:rPr lang="en-US" smtClean="0"/>
              <a:pPr/>
              <a:t>3</a:t>
            </a:fld>
            <a:endParaRPr lang="en-US" smtClean="0"/>
          </a:p>
        </p:txBody>
      </p:sp>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p:cNvSpPr txBox="1">
            <a:spLocks noGrp="1" noChangeArrowheads="1"/>
          </p:cNvSpPr>
          <p:nvPr/>
        </p:nvSpPr>
        <p:spPr bwMode="auto">
          <a:xfrm>
            <a:off x="3886200" y="8686800"/>
            <a:ext cx="2971800" cy="457200"/>
          </a:xfrm>
          <a:prstGeom prst="rect">
            <a:avLst/>
          </a:prstGeom>
          <a:noFill/>
          <a:ln w="12700" cap="sq">
            <a:noFill/>
            <a:miter lim="800000"/>
            <a:headEnd type="none" w="sm" len="sm"/>
            <a:tailEnd type="none" w="sm" len="sm"/>
          </a:ln>
        </p:spPr>
        <p:txBody>
          <a:bodyPr anchor="b"/>
          <a:lstStyle/>
          <a:p>
            <a:pPr algn="r" eaLnBrk="0" hangingPunct="0"/>
            <a:fld id="{7457076A-0A18-48DC-842D-FD59840E88D5}" type="slidenum">
              <a:rPr lang="en-US" sz="1200">
                <a:latin typeface="Times New Roman" pitchFamily="18" charset="0"/>
              </a:rPr>
              <a:pPr algn="r" eaLnBrk="0" hangingPunct="0"/>
              <a:t>4</a:t>
            </a:fld>
            <a:endParaRPr lang="en-US" sz="1200">
              <a:latin typeface="Times New Roman" pitchFamily="18" charset="0"/>
            </a:endParaRPr>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p:cNvSpPr>
            <a:spLocks noGrp="1" noChangeArrowheads="1"/>
          </p:cNvSpPr>
          <p:nvPr>
            <p:ph type="sldNum" sz="quarter" idx="5"/>
          </p:nvPr>
        </p:nvSpPr>
        <p:spPr>
          <a:noFill/>
        </p:spPr>
        <p:txBody>
          <a:bodyPr/>
          <a:lstStyle/>
          <a:p>
            <a:fld id="{3282B90F-BB64-40EE-B396-EAC9C9378192}" type="slidenum">
              <a:rPr lang="en-US" smtClean="0"/>
              <a:pPr/>
              <a:t>5</a:t>
            </a:fld>
            <a:endParaRPr lang="en-US" smtClean="0"/>
          </a:p>
        </p:txBody>
      </p:sp>
      <p:sp>
        <p:nvSpPr>
          <p:cNvPr id="24578" name="Rectangle 2"/>
          <p:cNvSpPr>
            <a:spLocks noGrp="1" noRot="1" noChangeAspect="1" noChangeArrowheads="1" noTextEdit="1"/>
          </p:cNvSpPr>
          <p:nvPr>
            <p:ph type="sldImg"/>
          </p:nvPr>
        </p:nvSpPr>
        <p:spPr>
          <a:ln/>
        </p:spPr>
      </p:sp>
      <p:sp>
        <p:nvSpPr>
          <p:cNvPr id="24579"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p:cNvSpPr txBox="1">
            <a:spLocks noGrp="1" noChangeArrowheads="1"/>
          </p:cNvSpPr>
          <p:nvPr/>
        </p:nvSpPr>
        <p:spPr bwMode="auto">
          <a:xfrm>
            <a:off x="3886200" y="8686800"/>
            <a:ext cx="2971800" cy="457200"/>
          </a:xfrm>
          <a:prstGeom prst="rect">
            <a:avLst/>
          </a:prstGeom>
          <a:noFill/>
          <a:ln w="12700" cap="sq">
            <a:noFill/>
            <a:miter lim="800000"/>
            <a:headEnd type="none" w="sm" len="sm"/>
            <a:tailEnd type="none" w="sm" len="sm"/>
          </a:ln>
        </p:spPr>
        <p:txBody>
          <a:bodyPr anchor="b"/>
          <a:lstStyle/>
          <a:p>
            <a:pPr algn="r" eaLnBrk="0" hangingPunct="0"/>
            <a:fld id="{698049A4-7808-4C6E-9C65-CB0EC413EED2}" type="slidenum">
              <a:rPr lang="en-US" sz="1200">
                <a:latin typeface="Times New Roman" pitchFamily="18" charset="0"/>
              </a:rPr>
              <a:pPr algn="r" eaLnBrk="0" hangingPunct="0"/>
              <a:t>6</a:t>
            </a:fld>
            <a:endParaRPr lang="en-US" sz="1200">
              <a:latin typeface="Times New Roman" pitchFamily="18" charset="0"/>
            </a:endParaRPr>
          </a:p>
        </p:txBody>
      </p:sp>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p:cNvSpPr>
            <a:spLocks noGrp="1" noChangeArrowheads="1"/>
          </p:cNvSpPr>
          <p:nvPr>
            <p:ph type="sldNum" sz="quarter" idx="5"/>
          </p:nvPr>
        </p:nvSpPr>
        <p:spPr>
          <a:noFill/>
        </p:spPr>
        <p:txBody>
          <a:bodyPr/>
          <a:lstStyle/>
          <a:p>
            <a:fld id="{96F51B78-8908-4D9B-A7EA-C5D245E6EEE2}" type="slidenum">
              <a:rPr lang="en-US" smtClean="0"/>
              <a:pPr/>
              <a:t>7</a:t>
            </a:fld>
            <a:endParaRPr lang="en-US" smtClean="0"/>
          </a:p>
        </p:txBody>
      </p:sp>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7"/>
          <p:cNvSpPr txBox="1">
            <a:spLocks noGrp="1" noChangeArrowheads="1"/>
          </p:cNvSpPr>
          <p:nvPr/>
        </p:nvSpPr>
        <p:spPr bwMode="auto">
          <a:xfrm>
            <a:off x="3886200" y="8686800"/>
            <a:ext cx="2971800" cy="457200"/>
          </a:xfrm>
          <a:prstGeom prst="rect">
            <a:avLst/>
          </a:prstGeom>
          <a:noFill/>
          <a:ln w="12700" cap="sq">
            <a:noFill/>
            <a:miter lim="800000"/>
            <a:headEnd type="none" w="sm" len="sm"/>
            <a:tailEnd type="none" w="sm" len="sm"/>
          </a:ln>
        </p:spPr>
        <p:txBody>
          <a:bodyPr anchor="b"/>
          <a:lstStyle/>
          <a:p>
            <a:pPr algn="r" eaLnBrk="0" hangingPunct="0"/>
            <a:fld id="{185FBECE-3A9D-40C5-9ECA-B1736268FE94}" type="slidenum">
              <a:rPr lang="en-US" sz="1200">
                <a:latin typeface="Times New Roman" pitchFamily="18" charset="0"/>
              </a:rPr>
              <a:pPr algn="r" eaLnBrk="0" hangingPunct="0"/>
              <a:t>8</a:t>
            </a:fld>
            <a:endParaRPr lang="en-US" sz="1200">
              <a:latin typeface="Times New Roman" pitchFamily="18" charset="0"/>
            </a:endParaRPr>
          </a:p>
        </p:txBody>
      </p:sp>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381000" y="457200"/>
            <a:ext cx="8397875" cy="5562600"/>
            <a:chOff x="240" y="288"/>
            <a:chExt cx="5290" cy="3504"/>
          </a:xfrm>
        </p:grpSpPr>
        <p:sp>
          <p:nvSpPr>
            <p:cNvPr id="5" name="Rectangle 3"/>
            <p:cNvSpPr>
              <a:spLocks noChangeArrowheads="1"/>
            </p:cNvSpPr>
            <p:nvPr/>
          </p:nvSpPr>
          <p:spPr bwMode="blackWhite">
            <a:xfrm>
              <a:off x="240" y="288"/>
              <a:ext cx="5290" cy="3504"/>
            </a:xfrm>
            <a:prstGeom prst="rect">
              <a:avLst/>
            </a:prstGeom>
            <a:solidFill>
              <a:schemeClr val="bg1"/>
            </a:solidFill>
            <a:ln w="50800">
              <a:solidFill>
                <a:schemeClr val="folHlink"/>
              </a:solidFill>
              <a:miter lim="800000"/>
              <a:headEnd/>
              <a:tailEnd/>
            </a:ln>
            <a:effectLst/>
          </p:spPr>
          <p:txBody>
            <a:bodyPr wrap="none" anchor="ctr"/>
            <a:lstStyle/>
            <a:p>
              <a:pPr algn="ctr">
                <a:defRPr/>
              </a:pPr>
              <a:endParaRPr lang="en-US" sz="2400">
                <a:latin typeface="Times New Roman" pitchFamily="18" charset="0"/>
              </a:endParaRPr>
            </a:p>
          </p:txBody>
        </p:sp>
        <p:sp>
          <p:nvSpPr>
            <p:cNvPr id="6" name="Rectangle 4"/>
            <p:cNvSpPr>
              <a:spLocks noChangeArrowheads="1"/>
            </p:cNvSpPr>
            <p:nvPr/>
          </p:nvSpPr>
          <p:spPr bwMode="auto">
            <a:xfrm>
              <a:off x="285" y="336"/>
              <a:ext cx="5184" cy="3408"/>
            </a:xfrm>
            <a:prstGeom prst="rect">
              <a:avLst/>
            </a:prstGeom>
            <a:noFill/>
            <a:ln w="9525">
              <a:solidFill>
                <a:schemeClr val="folHlink"/>
              </a:solidFill>
              <a:miter lim="800000"/>
              <a:headEnd/>
              <a:tailEnd/>
            </a:ln>
            <a:effectLst/>
          </p:spPr>
          <p:txBody>
            <a:bodyPr wrap="none" anchor="ctr"/>
            <a:lstStyle/>
            <a:p>
              <a:pPr algn="ctr">
                <a:defRPr/>
              </a:pPr>
              <a:endParaRPr lang="en-US" sz="2400">
                <a:latin typeface="Times New Roman" pitchFamily="18" charset="0"/>
              </a:endParaRPr>
            </a:p>
          </p:txBody>
        </p:sp>
        <p:sp>
          <p:nvSpPr>
            <p:cNvPr id="7" name="Line 5"/>
            <p:cNvSpPr>
              <a:spLocks noChangeShapeType="1"/>
            </p:cNvSpPr>
            <p:nvPr/>
          </p:nvSpPr>
          <p:spPr bwMode="auto">
            <a:xfrm>
              <a:off x="576" y="2256"/>
              <a:ext cx="4608" cy="0"/>
            </a:xfrm>
            <a:prstGeom prst="line">
              <a:avLst/>
            </a:prstGeom>
            <a:noFill/>
            <a:ln w="19050">
              <a:solidFill>
                <a:schemeClr val="accent2"/>
              </a:solidFill>
              <a:round/>
              <a:headEnd/>
              <a:tailEnd/>
            </a:ln>
            <a:effectLst/>
          </p:spPr>
          <p:txBody>
            <a:bodyPr wrap="none" anchor="ctr"/>
            <a:lstStyle/>
            <a:p>
              <a:pPr eaLnBrk="0" hangingPunct="0">
                <a:defRPr/>
              </a:pPr>
              <a:endParaRPr lang="en-US"/>
            </a:p>
          </p:txBody>
        </p:sp>
      </p:grpSp>
      <p:sp>
        <p:nvSpPr>
          <p:cNvPr id="8" name="Rectangle 11"/>
          <p:cNvSpPr>
            <a:spLocks noChangeArrowheads="1"/>
          </p:cNvSpPr>
          <p:nvPr/>
        </p:nvSpPr>
        <p:spPr bwMode="auto">
          <a:xfrm>
            <a:off x="6629400" y="6400800"/>
            <a:ext cx="2895600" cy="457200"/>
          </a:xfrm>
          <a:prstGeom prst="rect">
            <a:avLst/>
          </a:prstGeom>
          <a:noFill/>
          <a:ln w="9525">
            <a:noFill/>
            <a:miter lim="800000"/>
            <a:headEnd/>
            <a:tailEnd/>
          </a:ln>
          <a:effectLst/>
        </p:spPr>
        <p:txBody>
          <a:bodyPr anchor="b"/>
          <a:lstStyle/>
          <a:p>
            <a:pPr algn="ctr">
              <a:defRPr/>
            </a:pPr>
            <a:r>
              <a:rPr lang="en-US" b="1">
                <a:solidFill>
                  <a:srgbClr val="FF0000"/>
                </a:solidFill>
                <a:latin typeface="Brush Script MT" pitchFamily="66" charset="0"/>
              </a:rPr>
              <a:t>Life</a:t>
            </a:r>
            <a:r>
              <a:rPr lang="en-US" sz="1400" b="1">
                <a:solidFill>
                  <a:srgbClr val="FF0000"/>
                </a:solidFill>
              </a:rPr>
              <a:t>Knowledge</a:t>
            </a:r>
          </a:p>
        </p:txBody>
      </p:sp>
      <p:sp>
        <p:nvSpPr>
          <p:cNvPr id="79878" name="Rectangle 6"/>
          <p:cNvSpPr>
            <a:spLocks noGrp="1" noChangeArrowheads="1"/>
          </p:cNvSpPr>
          <p:nvPr>
            <p:ph type="ctrTitle"/>
          </p:nvPr>
        </p:nvSpPr>
        <p:spPr>
          <a:xfrm>
            <a:off x="1219200" y="838200"/>
            <a:ext cx="6781800" cy="2559050"/>
          </a:xfrm>
        </p:spPr>
        <p:txBody>
          <a:bodyPr anchorCtr="1"/>
          <a:lstStyle>
            <a:lvl1pPr algn="ctr">
              <a:defRPr sz="6200"/>
            </a:lvl1pPr>
          </a:lstStyle>
          <a:p>
            <a:r>
              <a:rPr lang="en-US"/>
              <a:t>Click to edit Master title style</a:t>
            </a:r>
          </a:p>
        </p:txBody>
      </p:sp>
      <p:sp>
        <p:nvSpPr>
          <p:cNvPr id="79879" name="Rectangle 7"/>
          <p:cNvSpPr>
            <a:spLocks noGrp="1" noChangeArrowheads="1"/>
          </p:cNvSpPr>
          <p:nvPr>
            <p:ph type="subTitle" idx="1"/>
          </p:nvPr>
        </p:nvSpPr>
        <p:spPr>
          <a:xfrm>
            <a:off x="1371600" y="3733800"/>
            <a:ext cx="6400800" cy="1873250"/>
          </a:xfrm>
        </p:spPr>
        <p:txBody>
          <a:bodyPr/>
          <a:lstStyle>
            <a:lvl1pPr marL="0" indent="0" algn="ctr">
              <a:buFont typeface="Wingdings" pitchFamily="2" charset="2"/>
              <a:buNone/>
              <a:defRPr sz="3000"/>
            </a:lvl1pPr>
          </a:lstStyle>
          <a:p>
            <a:r>
              <a:rPr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48450" y="473075"/>
            <a:ext cx="2038350" cy="53943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33400" y="473075"/>
            <a:ext cx="5962650" cy="53943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p:cNvSpPr>
            <a:spLocks noGrp="1"/>
          </p:cNvSpPr>
          <p:nvPr>
            <p:ph type="ftr" sz="quarter" idx="10"/>
          </p:nvPr>
        </p:nvSpPr>
        <p:spPr/>
        <p:txBody>
          <a:bodyPr/>
          <a:lstStyle>
            <a:lvl1pPr>
              <a:defRPr/>
            </a:lvl1pPr>
          </a:lstStyle>
          <a:p>
            <a:pPr>
              <a:defRPr/>
            </a:pPr>
            <a:r>
              <a:rPr lang="en-US"/>
              <a:t>Life</a:t>
            </a:r>
            <a:r>
              <a:rPr lang="en-US" sz="1400">
                <a:latin typeface="+mn-lt"/>
              </a:rPr>
              <a:t>Knowledge</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533400" y="473075"/>
            <a:ext cx="8153400" cy="1143000"/>
          </a:xfrm>
        </p:spPr>
        <p:txBody>
          <a:bodyPr/>
          <a:lstStyle/>
          <a:p>
            <a:r>
              <a:rPr lang="en-US"/>
              <a:t>Click to edit Master title style</a:t>
            </a:r>
          </a:p>
        </p:txBody>
      </p:sp>
      <p:sp>
        <p:nvSpPr>
          <p:cNvPr id="3" name="Text Placeholder 2"/>
          <p:cNvSpPr>
            <a:spLocks noGrp="1"/>
          </p:cNvSpPr>
          <p:nvPr>
            <p:ph type="body" sz="half" idx="1"/>
          </p:nvPr>
        </p:nvSpPr>
        <p:spPr>
          <a:xfrm>
            <a:off x="533400" y="1828800"/>
            <a:ext cx="8153400" cy="1943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33400" y="3924300"/>
            <a:ext cx="8153400" cy="1943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0"/>
          </p:nvPr>
        </p:nvSpPr>
        <p:spPr/>
        <p:txBody>
          <a:bodyPr/>
          <a:lstStyle>
            <a:lvl1pPr>
              <a:defRPr/>
            </a:lvl1pPr>
          </a:lstStyle>
          <a:p>
            <a:pPr>
              <a:defRPr/>
            </a:pPr>
            <a:r>
              <a:rPr lang="en-US"/>
              <a:t>Life</a:t>
            </a:r>
            <a:r>
              <a:rPr lang="en-US" sz="1400">
                <a:latin typeface="+mn-lt"/>
              </a:rPr>
              <a:t>Knowledge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Footer Placeholder 3"/>
          <p:cNvSpPr>
            <a:spLocks noGrp="1"/>
          </p:cNvSpPr>
          <p:nvPr>
            <p:ph type="ftr" sz="quarter" idx="10"/>
          </p:nvPr>
        </p:nvSpPr>
        <p:spPr/>
        <p:txBody>
          <a:bodyPr/>
          <a:lstStyle>
            <a:lvl1pPr>
              <a:defRPr/>
            </a:lvl1pPr>
          </a:lstStyle>
          <a:p>
            <a:pPr>
              <a:defRPr/>
            </a:pPr>
            <a:r>
              <a:rPr lang="en-US"/>
              <a:t>Life</a:t>
            </a:r>
            <a:r>
              <a:rPr lang="en-US" sz="1400">
                <a:latin typeface="+mn-lt"/>
              </a:rPr>
              <a:t>Knowledge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33400" y="1828800"/>
            <a:ext cx="40005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1828800"/>
            <a:ext cx="40005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0"/>
          </p:nvPr>
        </p:nvSpPr>
        <p:spPr/>
        <p:txBody>
          <a:bodyPr/>
          <a:lstStyle>
            <a:lvl1pPr>
              <a:defRPr/>
            </a:lvl1pPr>
          </a:lstStyle>
          <a:p>
            <a:pPr>
              <a:defRPr/>
            </a:pPr>
            <a:r>
              <a:rPr lang="en-US"/>
              <a:t>Life</a:t>
            </a:r>
            <a:r>
              <a:rPr lang="en-US" sz="1400">
                <a:latin typeface="+mn-lt"/>
              </a:rPr>
              <a:t>Knowledge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p:cNvSpPr>
            <a:spLocks noGrp="1"/>
          </p:cNvSpPr>
          <p:nvPr>
            <p:ph type="ftr" sz="quarter" idx="10"/>
          </p:nvPr>
        </p:nvSpPr>
        <p:spPr/>
        <p:txBody>
          <a:bodyPr/>
          <a:lstStyle>
            <a:lvl1pPr>
              <a:defRPr/>
            </a:lvl1pPr>
          </a:lstStyle>
          <a:p>
            <a:pPr>
              <a:defRPr/>
            </a:pPr>
            <a:r>
              <a:rPr lang="en-US"/>
              <a:t>Life</a:t>
            </a:r>
            <a:r>
              <a:rPr lang="en-US" sz="1400">
                <a:latin typeface="+mn-lt"/>
              </a:rPr>
              <a:t>Knowledge</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lvl1pPr>
              <a:defRPr/>
            </a:lvl1pPr>
          </a:lstStyle>
          <a:p>
            <a:pPr>
              <a:defRPr/>
            </a:pPr>
            <a:r>
              <a:rPr lang="en-US"/>
              <a:t>Life</a:t>
            </a:r>
            <a:r>
              <a:rPr lang="en-US" sz="1400">
                <a:latin typeface="+mn-lt"/>
              </a:rPr>
              <a:t>Knowledge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pPr>
              <a:defRPr/>
            </a:pPr>
            <a:r>
              <a:rPr lang="en-US"/>
              <a:t>Life</a:t>
            </a:r>
            <a:r>
              <a:rPr lang="en-US" sz="1400">
                <a:latin typeface="+mn-lt"/>
              </a:rPr>
              <a:t>Knowledge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lvl1pPr>
          </a:lstStyle>
          <a:p>
            <a:pPr>
              <a:defRPr/>
            </a:pPr>
            <a:r>
              <a:rPr lang="en-US"/>
              <a:t>Life</a:t>
            </a:r>
            <a:r>
              <a:rPr lang="en-US" sz="1400">
                <a:latin typeface="+mn-lt"/>
              </a:rPr>
              <a:t>Knowledge</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lvl1pPr>
          </a:lstStyle>
          <a:p>
            <a:pPr>
              <a:defRPr/>
            </a:pPr>
            <a:r>
              <a:rPr lang="en-US"/>
              <a:t>Life</a:t>
            </a:r>
            <a:r>
              <a:rPr lang="en-US" sz="1400">
                <a:latin typeface="+mn-lt"/>
              </a:rPr>
              <a:t>Knowledge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p:cNvSpPr>
            <a:spLocks noGrp="1"/>
          </p:cNvSpPr>
          <p:nvPr>
            <p:ph type="ftr" sz="quarter" idx="10"/>
          </p:nvPr>
        </p:nvSpPr>
        <p:spPr/>
        <p:txBody>
          <a:bodyPr/>
          <a:lstStyle>
            <a:lvl1pPr>
              <a:defRPr/>
            </a:lvl1pPr>
          </a:lstStyle>
          <a:p>
            <a:pPr>
              <a:defRPr/>
            </a:pPr>
            <a:r>
              <a:rPr lang="en-US"/>
              <a:t>Life</a:t>
            </a:r>
            <a:r>
              <a:rPr lang="en-US" sz="1400">
                <a:latin typeface="+mn-lt"/>
              </a:rPr>
              <a:t>Knowledge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228600" y="228600"/>
            <a:ext cx="8686800" cy="5943600"/>
            <a:chOff x="144" y="144"/>
            <a:chExt cx="5472" cy="3744"/>
          </a:xfrm>
        </p:grpSpPr>
        <p:sp>
          <p:nvSpPr>
            <p:cNvPr id="78851" name="Rectangle 3"/>
            <p:cNvSpPr>
              <a:spLocks noChangeArrowheads="1"/>
            </p:cNvSpPr>
            <p:nvPr/>
          </p:nvSpPr>
          <p:spPr bwMode="auto">
            <a:xfrm>
              <a:off x="144" y="144"/>
              <a:ext cx="5472" cy="3744"/>
            </a:xfrm>
            <a:prstGeom prst="rect">
              <a:avLst/>
            </a:prstGeom>
            <a:solidFill>
              <a:schemeClr val="bg1"/>
            </a:solidFill>
            <a:ln w="44450">
              <a:solidFill>
                <a:schemeClr val="folHlink"/>
              </a:solidFill>
              <a:miter lim="800000"/>
              <a:headEnd/>
              <a:tailEnd/>
            </a:ln>
            <a:effectLst/>
          </p:spPr>
          <p:txBody>
            <a:bodyPr wrap="none" anchor="ctr"/>
            <a:lstStyle/>
            <a:p>
              <a:pPr algn="ctr">
                <a:defRPr/>
              </a:pPr>
              <a:endParaRPr lang="en-US" sz="2400">
                <a:latin typeface="Times New Roman" pitchFamily="18" charset="0"/>
              </a:endParaRPr>
            </a:p>
          </p:txBody>
        </p:sp>
        <p:sp>
          <p:nvSpPr>
            <p:cNvPr id="78852" name="Rectangle 4"/>
            <p:cNvSpPr>
              <a:spLocks noChangeArrowheads="1"/>
            </p:cNvSpPr>
            <p:nvPr/>
          </p:nvSpPr>
          <p:spPr bwMode="blackWhite">
            <a:xfrm>
              <a:off x="193" y="193"/>
              <a:ext cx="5373" cy="3635"/>
            </a:xfrm>
            <a:prstGeom prst="rect">
              <a:avLst/>
            </a:prstGeom>
            <a:solidFill>
              <a:schemeClr val="bg1"/>
            </a:solidFill>
            <a:ln w="9525">
              <a:solidFill>
                <a:schemeClr val="folHlink"/>
              </a:solidFill>
              <a:miter lim="800000"/>
              <a:headEnd/>
              <a:tailEnd/>
            </a:ln>
            <a:effectLst/>
          </p:spPr>
          <p:txBody>
            <a:bodyPr wrap="none" anchor="ctr"/>
            <a:lstStyle/>
            <a:p>
              <a:pPr algn="ctr">
                <a:defRPr/>
              </a:pPr>
              <a:endParaRPr lang="en-US" sz="2400">
                <a:latin typeface="Times New Roman" pitchFamily="18" charset="0"/>
              </a:endParaRPr>
            </a:p>
          </p:txBody>
        </p:sp>
        <p:sp>
          <p:nvSpPr>
            <p:cNvPr id="78853" name="Line 5"/>
            <p:cNvSpPr>
              <a:spLocks noChangeShapeType="1"/>
            </p:cNvSpPr>
            <p:nvPr/>
          </p:nvSpPr>
          <p:spPr bwMode="auto">
            <a:xfrm>
              <a:off x="336" y="1092"/>
              <a:ext cx="5136" cy="0"/>
            </a:xfrm>
            <a:prstGeom prst="line">
              <a:avLst/>
            </a:prstGeom>
            <a:noFill/>
            <a:ln w="12700">
              <a:solidFill>
                <a:schemeClr val="accent2"/>
              </a:solidFill>
              <a:round/>
              <a:headEnd/>
              <a:tailEnd/>
            </a:ln>
            <a:effectLst/>
          </p:spPr>
          <p:txBody>
            <a:bodyPr/>
            <a:lstStyle/>
            <a:p>
              <a:pPr eaLnBrk="0" hangingPunct="0">
                <a:defRPr/>
              </a:pPr>
              <a:endParaRPr lang="en-US"/>
            </a:p>
          </p:txBody>
        </p:sp>
      </p:grpSp>
      <p:sp>
        <p:nvSpPr>
          <p:cNvPr id="1027" name="Rectangle 6"/>
          <p:cNvSpPr>
            <a:spLocks noGrp="1" noChangeArrowheads="1"/>
          </p:cNvSpPr>
          <p:nvPr>
            <p:ph type="title"/>
          </p:nvPr>
        </p:nvSpPr>
        <p:spPr bwMode="auto">
          <a:xfrm>
            <a:off x="533400" y="473075"/>
            <a:ext cx="8153400"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8" name="Rectangle 7"/>
          <p:cNvSpPr>
            <a:spLocks noGrp="1" noChangeArrowheads="1"/>
          </p:cNvSpPr>
          <p:nvPr>
            <p:ph type="body" idx="1"/>
          </p:nvPr>
        </p:nvSpPr>
        <p:spPr bwMode="auto">
          <a:xfrm>
            <a:off x="533400" y="1828800"/>
            <a:ext cx="8153400" cy="4038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8857" name="Rectangle 9"/>
          <p:cNvSpPr>
            <a:spLocks noGrp="1" noChangeArrowheads="1"/>
          </p:cNvSpPr>
          <p:nvPr>
            <p:ph type="ftr" sz="quarter" idx="3"/>
          </p:nvPr>
        </p:nvSpPr>
        <p:spPr bwMode="auto">
          <a:xfrm>
            <a:off x="6629400" y="64008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b="1">
                <a:solidFill>
                  <a:srgbClr val="FF0000"/>
                </a:solidFill>
                <a:latin typeface="Brush Script MT" pitchFamily="66" charset="0"/>
              </a:defRPr>
            </a:lvl1pPr>
          </a:lstStyle>
          <a:p>
            <a:pPr>
              <a:defRPr/>
            </a:pPr>
            <a:r>
              <a:rPr lang="en-US"/>
              <a:t>Life</a:t>
            </a:r>
            <a:r>
              <a:rPr lang="en-US" sz="1400"/>
              <a:t>Knowledge</a:t>
            </a:r>
          </a:p>
        </p:txBody>
      </p:sp>
    </p:spTree>
  </p:cSld>
  <p:clrMap bg1="dk2" tx1="lt1" bg2="dk1"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sldNum="0" hdr="0" dt="0"/>
  <p:txStyles>
    <p:titleStyle>
      <a:lvl1pPr algn="l" rtl="0" eaLnBrk="0" fontAlgn="base" hangingPunct="0">
        <a:lnSpc>
          <a:spcPct val="80000"/>
        </a:lnSpc>
        <a:spcBef>
          <a:spcPct val="0"/>
        </a:spcBef>
        <a:spcAft>
          <a:spcPct val="0"/>
        </a:spcAft>
        <a:defRPr sz="4400">
          <a:solidFill>
            <a:schemeClr val="tx2"/>
          </a:solidFill>
          <a:latin typeface="+mj-lt"/>
          <a:ea typeface="+mj-ea"/>
          <a:cs typeface="+mj-cs"/>
        </a:defRPr>
      </a:lvl1pPr>
      <a:lvl2pPr algn="l" rtl="0" eaLnBrk="0" fontAlgn="base" hangingPunct="0">
        <a:lnSpc>
          <a:spcPct val="80000"/>
        </a:lnSpc>
        <a:spcBef>
          <a:spcPct val="0"/>
        </a:spcBef>
        <a:spcAft>
          <a:spcPct val="0"/>
        </a:spcAft>
        <a:defRPr sz="4400">
          <a:solidFill>
            <a:schemeClr val="tx2"/>
          </a:solidFill>
          <a:latin typeface="Times New Roman" pitchFamily="18" charset="0"/>
        </a:defRPr>
      </a:lvl2pPr>
      <a:lvl3pPr algn="l" rtl="0" eaLnBrk="0" fontAlgn="base" hangingPunct="0">
        <a:lnSpc>
          <a:spcPct val="80000"/>
        </a:lnSpc>
        <a:spcBef>
          <a:spcPct val="0"/>
        </a:spcBef>
        <a:spcAft>
          <a:spcPct val="0"/>
        </a:spcAft>
        <a:defRPr sz="4400">
          <a:solidFill>
            <a:schemeClr val="tx2"/>
          </a:solidFill>
          <a:latin typeface="Times New Roman" pitchFamily="18" charset="0"/>
        </a:defRPr>
      </a:lvl3pPr>
      <a:lvl4pPr algn="l" rtl="0" eaLnBrk="0" fontAlgn="base" hangingPunct="0">
        <a:lnSpc>
          <a:spcPct val="80000"/>
        </a:lnSpc>
        <a:spcBef>
          <a:spcPct val="0"/>
        </a:spcBef>
        <a:spcAft>
          <a:spcPct val="0"/>
        </a:spcAft>
        <a:defRPr sz="4400">
          <a:solidFill>
            <a:schemeClr val="tx2"/>
          </a:solidFill>
          <a:latin typeface="Times New Roman" pitchFamily="18" charset="0"/>
        </a:defRPr>
      </a:lvl4pPr>
      <a:lvl5pPr algn="l" rtl="0" eaLnBrk="0" fontAlgn="base" hangingPunct="0">
        <a:lnSpc>
          <a:spcPct val="80000"/>
        </a:lnSpc>
        <a:spcBef>
          <a:spcPct val="0"/>
        </a:spcBef>
        <a:spcAft>
          <a:spcPct val="0"/>
        </a:spcAft>
        <a:defRPr sz="4400">
          <a:solidFill>
            <a:schemeClr val="tx2"/>
          </a:solidFill>
          <a:latin typeface="Times New Roman" pitchFamily="18" charset="0"/>
        </a:defRPr>
      </a:lvl5pPr>
      <a:lvl6pPr marL="457200" algn="l" rtl="0" fontAlgn="base">
        <a:lnSpc>
          <a:spcPct val="80000"/>
        </a:lnSpc>
        <a:spcBef>
          <a:spcPct val="0"/>
        </a:spcBef>
        <a:spcAft>
          <a:spcPct val="0"/>
        </a:spcAft>
        <a:defRPr sz="4400">
          <a:solidFill>
            <a:schemeClr val="tx2"/>
          </a:solidFill>
          <a:latin typeface="Times New Roman" pitchFamily="18" charset="0"/>
        </a:defRPr>
      </a:lvl6pPr>
      <a:lvl7pPr marL="914400" algn="l" rtl="0" fontAlgn="base">
        <a:lnSpc>
          <a:spcPct val="80000"/>
        </a:lnSpc>
        <a:spcBef>
          <a:spcPct val="0"/>
        </a:spcBef>
        <a:spcAft>
          <a:spcPct val="0"/>
        </a:spcAft>
        <a:defRPr sz="4400">
          <a:solidFill>
            <a:schemeClr val="tx2"/>
          </a:solidFill>
          <a:latin typeface="Times New Roman" pitchFamily="18" charset="0"/>
        </a:defRPr>
      </a:lvl7pPr>
      <a:lvl8pPr marL="1371600" algn="l" rtl="0" fontAlgn="base">
        <a:lnSpc>
          <a:spcPct val="80000"/>
        </a:lnSpc>
        <a:spcBef>
          <a:spcPct val="0"/>
        </a:spcBef>
        <a:spcAft>
          <a:spcPct val="0"/>
        </a:spcAft>
        <a:defRPr sz="4400">
          <a:solidFill>
            <a:schemeClr val="tx2"/>
          </a:solidFill>
          <a:latin typeface="Times New Roman" pitchFamily="18" charset="0"/>
        </a:defRPr>
      </a:lvl8pPr>
      <a:lvl9pPr marL="1828800" algn="l" rtl="0" fontAlgn="base">
        <a:lnSpc>
          <a:spcPct val="80000"/>
        </a:lnSpc>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accent2"/>
        </a:buClr>
        <a:buSzPct val="75000"/>
        <a:buFont typeface="Wingdings" pitchFamily="2" charset="2"/>
        <a:buChar char="n"/>
        <a:defRPr sz="31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65000"/>
        <a:buFont typeface="Wingdings" pitchFamily="2" charset="2"/>
        <a:buChar char="n"/>
        <a:defRPr sz="2600">
          <a:solidFill>
            <a:schemeClr val="tx1"/>
          </a:solidFill>
          <a:latin typeface="+mn-lt"/>
        </a:defRPr>
      </a:lvl2pPr>
      <a:lvl3pPr marL="1143000" indent="-228600" algn="l" rtl="0" eaLnBrk="0" fontAlgn="base" hangingPunct="0">
        <a:spcBef>
          <a:spcPct val="20000"/>
        </a:spcBef>
        <a:spcAft>
          <a:spcPct val="0"/>
        </a:spcAft>
        <a:buClr>
          <a:schemeClr val="hlink"/>
        </a:buClr>
        <a:buSzPct val="55000"/>
        <a:buFont typeface="Wingdings"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Font typeface="Wingdings"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tx1"/>
        </a:buClr>
        <a:buSzPct val="85000"/>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tx1"/>
        </a:buClr>
        <a:buSzPct val="85000"/>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tx1"/>
        </a:buClr>
        <a:buSzPct val="85000"/>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tx1"/>
        </a:buClr>
        <a:buSzPct val="85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Grp="1" noChangeArrowheads="1"/>
          </p:cNvSpPr>
          <p:nvPr>
            <p:ph type="ctrTitle"/>
          </p:nvPr>
        </p:nvSpPr>
        <p:spPr>
          <a:xfrm>
            <a:off x="762000" y="1676400"/>
            <a:ext cx="7543800" cy="1524000"/>
          </a:xfrm>
        </p:spPr>
        <p:txBody>
          <a:bodyPr lIns="92075" tIns="46038" rIns="92075" bIns="46038" anchorCtr="0"/>
          <a:lstStyle/>
          <a:p>
            <a:pPr eaLnBrk="1" hangingPunct="1"/>
            <a:r>
              <a:rPr lang="en-US" sz="5600" b="1" smtClean="0"/>
              <a:t>Introduction to group problem solving. </a:t>
            </a:r>
          </a:p>
        </p:txBody>
      </p:sp>
      <p:sp>
        <p:nvSpPr>
          <p:cNvPr id="4099" name="Rectangle 3"/>
          <p:cNvSpPr>
            <a:spLocks noGrp="1" noChangeArrowheads="1"/>
          </p:cNvSpPr>
          <p:nvPr>
            <p:ph type="subTitle" idx="1"/>
          </p:nvPr>
        </p:nvSpPr>
        <p:spPr>
          <a:xfrm>
            <a:off x="1066800" y="3581400"/>
            <a:ext cx="7010400" cy="1752600"/>
          </a:xfrm>
        </p:spPr>
        <p:txBody>
          <a:bodyPr lIns="92075" tIns="46038" rIns="92075" bIns="46038" anchor="ctr"/>
          <a:lstStyle/>
          <a:p>
            <a:pPr eaLnBrk="1" hangingPunct="1"/>
            <a:r>
              <a:rPr lang="en-US" b="1" smtClean="0">
                <a:solidFill>
                  <a:srgbClr val="FF0000"/>
                </a:solidFill>
              </a:rPr>
              <a:t>How does the </a:t>
            </a:r>
            <a:r>
              <a:rPr lang="en-US" smtClean="0">
                <a:solidFill>
                  <a:srgbClr val="FF0000"/>
                </a:solidFill>
              </a:rPr>
              <a:t>vision</a:t>
            </a:r>
            <a:r>
              <a:rPr lang="en-US" b="1" smtClean="0">
                <a:solidFill>
                  <a:srgbClr val="FF0000"/>
                </a:solidFill>
              </a:rPr>
              <a:t> get </a:t>
            </a:r>
            <a:r>
              <a:rPr lang="en-US" smtClean="0">
                <a:solidFill>
                  <a:srgbClr val="FF0000"/>
                </a:solidFill>
              </a:rPr>
              <a:t>accomplished</a:t>
            </a:r>
            <a:r>
              <a:rPr lang="en-US" b="1" smtClean="0">
                <a:solidFill>
                  <a:srgbClr val="FF0000"/>
                </a:solidFill>
              </a:rPr>
              <a:t>? </a:t>
            </a:r>
          </a:p>
          <a:p>
            <a:pPr eaLnBrk="1" hangingPunct="1"/>
            <a:endParaRPr lang="en-US" b="1" smtClean="0">
              <a:solidFill>
                <a:srgbClr val="FF0000"/>
              </a:solidFill>
            </a:endParaRPr>
          </a:p>
        </p:txBody>
      </p:sp>
      <p:sp>
        <p:nvSpPr>
          <p:cNvPr id="15363" name="Text Box 5"/>
          <p:cNvSpPr txBox="1">
            <a:spLocks noChangeArrowheads="1"/>
          </p:cNvSpPr>
          <p:nvPr/>
        </p:nvSpPr>
        <p:spPr bwMode="auto">
          <a:xfrm>
            <a:off x="0" y="6218238"/>
            <a:ext cx="1447800" cy="639762"/>
          </a:xfrm>
          <a:prstGeom prst="rect">
            <a:avLst/>
          </a:prstGeom>
          <a:noFill/>
          <a:ln w="12700" cap="sq">
            <a:noFill/>
            <a:miter lim="800000"/>
            <a:headEnd type="none" w="sm" len="sm"/>
            <a:tailEnd type="none" w="sm" len="sm"/>
          </a:ln>
        </p:spPr>
        <p:txBody>
          <a:bodyPr>
            <a:spAutoFit/>
          </a:bodyPr>
          <a:lstStyle/>
          <a:p>
            <a:pPr algn="ctr"/>
            <a:r>
              <a:rPr lang="en-US" sz="1200" b="1">
                <a:solidFill>
                  <a:srgbClr val="000000"/>
                </a:solidFill>
              </a:rPr>
              <a:t>Stage Three </a:t>
            </a:r>
          </a:p>
          <a:p>
            <a:pPr algn="ctr"/>
            <a:r>
              <a:rPr lang="en-US" sz="1200" b="1">
                <a:solidFill>
                  <a:srgbClr val="000000"/>
                </a:solidFill>
              </a:rPr>
              <a:t>of Development</a:t>
            </a:r>
            <a:br>
              <a:rPr lang="en-US" sz="1200" b="1">
                <a:solidFill>
                  <a:srgbClr val="000000"/>
                </a:solidFill>
              </a:rPr>
            </a:br>
            <a:r>
              <a:rPr lang="en-US" sz="1200" b="1">
                <a:solidFill>
                  <a:srgbClr val="000000"/>
                </a:solidFill>
              </a:rPr>
              <a:t>DO</a:t>
            </a:r>
          </a:p>
        </p:txBody>
      </p:sp>
      <p:sp>
        <p:nvSpPr>
          <p:cNvPr id="15364" name="Text Box 6"/>
          <p:cNvSpPr txBox="1">
            <a:spLocks noChangeArrowheads="1"/>
          </p:cNvSpPr>
          <p:nvPr/>
        </p:nvSpPr>
        <p:spPr bwMode="auto">
          <a:xfrm>
            <a:off x="381000" y="6019800"/>
            <a:ext cx="649288" cy="274638"/>
          </a:xfrm>
          <a:prstGeom prst="rect">
            <a:avLst/>
          </a:prstGeom>
          <a:noFill/>
          <a:ln w="12700" cap="sq">
            <a:noFill/>
            <a:miter lim="800000"/>
            <a:headEnd type="none" w="sm" len="sm"/>
            <a:tailEnd type="none" w="sm" len="sm"/>
          </a:ln>
        </p:spPr>
        <p:txBody>
          <a:bodyPr wrap="none">
            <a:spAutoFit/>
          </a:bodyPr>
          <a:lstStyle/>
          <a:p>
            <a:r>
              <a:rPr lang="en-US" sz="1200" b="1">
                <a:solidFill>
                  <a:srgbClr val="000000"/>
                </a:solidFill>
              </a:rPr>
              <a:t>HS 94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Effect transition="in" filter="dissolve">
                                      <p:cBhvr>
                                        <p:cTn id="7" dur="500"/>
                                        <p:tgtEl>
                                          <p:spTgt spid="409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Footer Placeholder 4"/>
          <p:cNvSpPr>
            <a:spLocks noGrp="1"/>
          </p:cNvSpPr>
          <p:nvPr>
            <p:ph type="ftr" sz="quarter" idx="10"/>
          </p:nvPr>
        </p:nvSpPr>
        <p:spPr>
          <a:noFill/>
        </p:spPr>
        <p:txBody>
          <a:bodyPr/>
          <a:lstStyle/>
          <a:p>
            <a:r>
              <a:rPr lang="en-US" smtClean="0"/>
              <a:t>Life</a:t>
            </a:r>
            <a:r>
              <a:rPr lang="en-US" sz="1400" smtClean="0">
                <a:latin typeface="Arial" charset="0"/>
              </a:rPr>
              <a:t>Knowledge</a:t>
            </a:r>
          </a:p>
        </p:txBody>
      </p:sp>
      <p:sp>
        <p:nvSpPr>
          <p:cNvPr id="17410" name="Text Box 89"/>
          <p:cNvSpPr txBox="1">
            <a:spLocks noChangeArrowheads="1"/>
          </p:cNvSpPr>
          <p:nvPr/>
        </p:nvSpPr>
        <p:spPr bwMode="auto">
          <a:xfrm>
            <a:off x="152400" y="6400800"/>
            <a:ext cx="1065213" cy="457200"/>
          </a:xfrm>
          <a:prstGeom prst="rect">
            <a:avLst/>
          </a:prstGeom>
          <a:noFill/>
          <a:ln w="12700" cap="sq">
            <a:noFill/>
            <a:miter lim="800000"/>
            <a:headEnd type="none" w="sm" len="sm"/>
            <a:tailEnd type="none" w="sm" len="sm"/>
          </a:ln>
        </p:spPr>
        <p:txBody>
          <a:bodyPr>
            <a:spAutoFit/>
          </a:bodyPr>
          <a:lstStyle/>
          <a:p>
            <a:r>
              <a:rPr lang="en-US" sz="1200" b="1">
                <a:solidFill>
                  <a:srgbClr val="000000"/>
                </a:solidFill>
              </a:rPr>
              <a:t>Objective 2</a:t>
            </a:r>
          </a:p>
          <a:p>
            <a:r>
              <a:rPr lang="en-US" sz="1200" b="1">
                <a:solidFill>
                  <a:srgbClr val="000000"/>
                </a:solidFill>
              </a:rPr>
              <a:t>HS 94 TM A </a:t>
            </a:r>
          </a:p>
        </p:txBody>
      </p:sp>
      <p:sp>
        <p:nvSpPr>
          <p:cNvPr id="17411" name="Rectangle 91"/>
          <p:cNvSpPr>
            <a:spLocks noGrp="1" noChangeArrowheads="1"/>
          </p:cNvSpPr>
          <p:nvPr>
            <p:ph type="body" sz="half" idx="1"/>
          </p:nvPr>
        </p:nvSpPr>
        <p:spPr>
          <a:xfrm>
            <a:off x="304800" y="1676400"/>
            <a:ext cx="8305800" cy="4572000"/>
          </a:xfrm>
        </p:spPr>
        <p:txBody>
          <a:bodyPr/>
          <a:lstStyle/>
          <a:p>
            <a:pPr eaLnBrk="1" hangingPunct="1">
              <a:lnSpc>
                <a:spcPct val="125000"/>
              </a:lnSpc>
              <a:spcBef>
                <a:spcPct val="0"/>
              </a:spcBef>
              <a:buFont typeface="Wingdings" pitchFamily="2" charset="2"/>
              <a:buNone/>
            </a:pPr>
            <a:r>
              <a:rPr lang="en-US" sz="2300" b="1" smtClean="0"/>
              <a:t>In the middle of nowhere in Northern Wisconsin, there is a lake that is exactly 50 feet in diameter. </a:t>
            </a:r>
          </a:p>
          <a:p>
            <a:pPr eaLnBrk="1" hangingPunct="1">
              <a:lnSpc>
                <a:spcPct val="125000"/>
              </a:lnSpc>
              <a:spcBef>
                <a:spcPct val="0"/>
              </a:spcBef>
              <a:buFont typeface="Wingdings" pitchFamily="2" charset="2"/>
              <a:buNone/>
            </a:pPr>
            <a:r>
              <a:rPr lang="en-US" sz="2300" b="1" smtClean="0"/>
              <a:t>The lake is exactly 12 feet in depth all the way around. </a:t>
            </a:r>
          </a:p>
          <a:p>
            <a:pPr eaLnBrk="1" hangingPunct="1">
              <a:lnSpc>
                <a:spcPct val="125000"/>
              </a:lnSpc>
              <a:spcBef>
                <a:spcPct val="0"/>
              </a:spcBef>
              <a:buFont typeface="Wingdings" pitchFamily="2" charset="2"/>
              <a:buNone/>
            </a:pPr>
            <a:r>
              <a:rPr lang="en-US" sz="2300" b="1" smtClean="0"/>
              <a:t>There is a person drowning in the exact middle of the lake. </a:t>
            </a:r>
          </a:p>
          <a:p>
            <a:pPr eaLnBrk="1" hangingPunct="1">
              <a:lnSpc>
                <a:spcPct val="125000"/>
              </a:lnSpc>
              <a:spcBef>
                <a:spcPct val="0"/>
              </a:spcBef>
              <a:buFont typeface="Wingdings" pitchFamily="2" charset="2"/>
              <a:buNone/>
            </a:pPr>
            <a:r>
              <a:rPr lang="en-US" sz="2300" b="1" smtClean="0"/>
              <a:t>You cannot swim, and are too far from any type of civilization to go for help. </a:t>
            </a:r>
          </a:p>
          <a:p>
            <a:pPr eaLnBrk="1" hangingPunct="1">
              <a:lnSpc>
                <a:spcPct val="125000"/>
              </a:lnSpc>
              <a:spcBef>
                <a:spcPct val="0"/>
              </a:spcBef>
              <a:buFont typeface="Wingdings" pitchFamily="2" charset="2"/>
              <a:buNone/>
            </a:pPr>
            <a:r>
              <a:rPr lang="en-US" sz="2300" b="1" smtClean="0"/>
              <a:t>All you have is a broom and 12 feet of rope. </a:t>
            </a:r>
          </a:p>
          <a:p>
            <a:pPr eaLnBrk="1" hangingPunct="1">
              <a:lnSpc>
                <a:spcPct val="125000"/>
              </a:lnSpc>
              <a:spcBef>
                <a:spcPct val="0"/>
              </a:spcBef>
              <a:buFont typeface="Wingdings" pitchFamily="2" charset="2"/>
              <a:buNone/>
            </a:pPr>
            <a:r>
              <a:rPr lang="en-US" sz="2300" b="1" smtClean="0"/>
              <a:t>How could you save that person?</a:t>
            </a:r>
            <a:r>
              <a:rPr lang="en-US" sz="2300" smtClean="0"/>
              <a:t> </a:t>
            </a:r>
          </a:p>
        </p:txBody>
      </p:sp>
      <p:sp>
        <p:nvSpPr>
          <p:cNvPr id="17412" name="Text Box 5"/>
          <p:cNvSpPr txBox="1">
            <a:spLocks noChangeArrowheads="1"/>
          </p:cNvSpPr>
          <p:nvPr/>
        </p:nvSpPr>
        <p:spPr bwMode="auto">
          <a:xfrm>
            <a:off x="1143000" y="685800"/>
            <a:ext cx="6705600" cy="823913"/>
          </a:xfrm>
          <a:prstGeom prst="rect">
            <a:avLst/>
          </a:prstGeom>
          <a:noFill/>
          <a:ln w="9525">
            <a:noFill/>
            <a:miter lim="800000"/>
            <a:headEnd/>
            <a:tailEnd/>
          </a:ln>
        </p:spPr>
        <p:txBody>
          <a:bodyPr>
            <a:spAutoFit/>
          </a:bodyPr>
          <a:lstStyle/>
          <a:p>
            <a:pPr algn="ctr">
              <a:spcBef>
                <a:spcPct val="50000"/>
              </a:spcBef>
            </a:pPr>
            <a:r>
              <a:rPr lang="en-US" sz="4800" b="1">
                <a:solidFill>
                  <a:srgbClr val="FFFF00"/>
                </a:solidFill>
              </a:rPr>
              <a:t>Solve this Problem!</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Footer Placeholder 4"/>
          <p:cNvSpPr>
            <a:spLocks noGrp="1"/>
          </p:cNvSpPr>
          <p:nvPr>
            <p:ph type="ftr" sz="quarter" idx="10"/>
          </p:nvPr>
        </p:nvSpPr>
        <p:spPr>
          <a:noFill/>
        </p:spPr>
        <p:txBody>
          <a:bodyPr/>
          <a:lstStyle/>
          <a:p>
            <a:r>
              <a:rPr lang="en-US" smtClean="0"/>
              <a:t>Life</a:t>
            </a:r>
            <a:r>
              <a:rPr lang="en-US" sz="1400" smtClean="0">
                <a:latin typeface="Arial" charset="0"/>
              </a:rPr>
              <a:t>Knowledge</a:t>
            </a:r>
          </a:p>
        </p:txBody>
      </p:sp>
      <p:sp>
        <p:nvSpPr>
          <p:cNvPr id="19458" name="Text Box 2"/>
          <p:cNvSpPr txBox="1">
            <a:spLocks noChangeArrowheads="1"/>
          </p:cNvSpPr>
          <p:nvPr/>
        </p:nvSpPr>
        <p:spPr bwMode="auto">
          <a:xfrm>
            <a:off x="228600" y="6248400"/>
            <a:ext cx="1065213" cy="457200"/>
          </a:xfrm>
          <a:prstGeom prst="rect">
            <a:avLst/>
          </a:prstGeom>
          <a:noFill/>
          <a:ln w="12700" cap="sq">
            <a:noFill/>
            <a:miter lim="800000"/>
            <a:headEnd type="none" w="sm" len="sm"/>
            <a:tailEnd type="none" w="sm" len="sm"/>
          </a:ln>
        </p:spPr>
        <p:txBody>
          <a:bodyPr>
            <a:spAutoFit/>
          </a:bodyPr>
          <a:lstStyle/>
          <a:p>
            <a:r>
              <a:rPr lang="en-US" sz="1200" b="1">
                <a:solidFill>
                  <a:srgbClr val="000000"/>
                </a:solidFill>
              </a:rPr>
              <a:t>Objective 2</a:t>
            </a:r>
          </a:p>
          <a:p>
            <a:r>
              <a:rPr lang="en-US" sz="1200" b="1">
                <a:solidFill>
                  <a:srgbClr val="000000"/>
                </a:solidFill>
              </a:rPr>
              <a:t>HS 94 TM B </a:t>
            </a:r>
          </a:p>
        </p:txBody>
      </p:sp>
      <p:sp>
        <p:nvSpPr>
          <p:cNvPr id="19459" name="Rectangle 3"/>
          <p:cNvSpPr>
            <a:spLocks noGrp="1" noChangeArrowheads="1"/>
          </p:cNvSpPr>
          <p:nvPr>
            <p:ph type="body" sz="half" idx="1"/>
          </p:nvPr>
        </p:nvSpPr>
        <p:spPr>
          <a:xfrm>
            <a:off x="914400" y="2209800"/>
            <a:ext cx="7848600" cy="4114800"/>
          </a:xfrm>
        </p:spPr>
        <p:txBody>
          <a:bodyPr/>
          <a:lstStyle/>
          <a:p>
            <a:pPr marL="533400" indent="-533400" eaLnBrk="1" hangingPunct="1">
              <a:buClr>
                <a:srgbClr val="FF0000"/>
              </a:buClr>
              <a:buFontTx/>
              <a:buAutoNum type="arabicPeriod"/>
            </a:pPr>
            <a:r>
              <a:rPr lang="en-US" sz="2700" b="1" smtClean="0"/>
              <a:t>Identify and define the problem.</a:t>
            </a:r>
            <a:br>
              <a:rPr lang="en-US" sz="2700" b="1" smtClean="0"/>
            </a:br>
            <a:endParaRPr lang="en-US" sz="2700" b="1" smtClean="0"/>
          </a:p>
          <a:p>
            <a:pPr marL="533400" indent="-533400" eaLnBrk="1" hangingPunct="1">
              <a:buClr>
                <a:srgbClr val="FF0000"/>
              </a:buClr>
              <a:buFontTx/>
              <a:buAutoNum type="arabicPeriod"/>
            </a:pPr>
            <a:r>
              <a:rPr lang="en-US" sz="2700" b="1" smtClean="0"/>
              <a:t>Brainstorm solutions to solve the problem.</a:t>
            </a:r>
            <a:br>
              <a:rPr lang="en-US" sz="2700" b="1" smtClean="0"/>
            </a:br>
            <a:endParaRPr lang="en-US" sz="2700" b="1" smtClean="0"/>
          </a:p>
          <a:p>
            <a:pPr marL="533400" indent="-533400" eaLnBrk="1" hangingPunct="1">
              <a:buClr>
                <a:srgbClr val="FF0000"/>
              </a:buClr>
              <a:buFontTx/>
              <a:buAutoNum type="arabicPeriod"/>
            </a:pPr>
            <a:r>
              <a:rPr lang="en-US" sz="2700" b="1" smtClean="0"/>
              <a:t>Select a solution to solve the problem.</a:t>
            </a:r>
            <a:br>
              <a:rPr lang="en-US" sz="2700" b="1" smtClean="0"/>
            </a:br>
            <a:endParaRPr lang="en-US" sz="2700" b="1" smtClean="0"/>
          </a:p>
        </p:txBody>
      </p:sp>
      <p:sp>
        <p:nvSpPr>
          <p:cNvPr id="19460" name="Text Box 5"/>
          <p:cNvSpPr txBox="1">
            <a:spLocks noChangeArrowheads="1"/>
          </p:cNvSpPr>
          <p:nvPr/>
        </p:nvSpPr>
        <p:spPr bwMode="auto">
          <a:xfrm>
            <a:off x="685800" y="609600"/>
            <a:ext cx="7848600" cy="914400"/>
          </a:xfrm>
          <a:prstGeom prst="rect">
            <a:avLst/>
          </a:prstGeom>
          <a:noFill/>
          <a:ln w="9525">
            <a:noFill/>
            <a:miter lim="800000"/>
            <a:headEnd/>
            <a:tailEnd/>
          </a:ln>
        </p:spPr>
        <p:txBody>
          <a:bodyPr>
            <a:spAutoFit/>
          </a:bodyPr>
          <a:lstStyle/>
          <a:p>
            <a:pPr>
              <a:spcBef>
                <a:spcPct val="50000"/>
              </a:spcBef>
            </a:pPr>
            <a:r>
              <a:rPr lang="en-US" sz="5400" b="1">
                <a:solidFill>
                  <a:srgbClr val="FFFF00"/>
                </a:solidFill>
              </a:rPr>
              <a:t>Problem Solving Steps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Footer Placeholder 4"/>
          <p:cNvSpPr txBox="1">
            <a:spLocks noGrp="1"/>
          </p:cNvSpPr>
          <p:nvPr/>
        </p:nvSpPr>
        <p:spPr bwMode="auto">
          <a:xfrm>
            <a:off x="6629400" y="6400800"/>
            <a:ext cx="2895600" cy="457200"/>
          </a:xfrm>
          <a:prstGeom prst="rect">
            <a:avLst/>
          </a:prstGeom>
          <a:noFill/>
          <a:ln w="9525">
            <a:noFill/>
            <a:miter lim="800000"/>
            <a:headEnd/>
            <a:tailEnd/>
          </a:ln>
        </p:spPr>
        <p:txBody>
          <a:bodyPr anchor="b"/>
          <a:lstStyle/>
          <a:p>
            <a:pPr algn="ctr"/>
            <a:r>
              <a:rPr lang="en-US" b="1">
                <a:solidFill>
                  <a:srgbClr val="FF0000"/>
                </a:solidFill>
                <a:latin typeface="Brush Script MT" pitchFamily="66" charset="0"/>
              </a:rPr>
              <a:t>Life</a:t>
            </a:r>
            <a:r>
              <a:rPr lang="en-US" sz="1400" b="1">
                <a:solidFill>
                  <a:srgbClr val="FF0000"/>
                </a:solidFill>
              </a:rPr>
              <a:t>Knowledge</a:t>
            </a:r>
          </a:p>
        </p:txBody>
      </p:sp>
      <p:sp>
        <p:nvSpPr>
          <p:cNvPr id="21506" name="Text Box 2"/>
          <p:cNvSpPr txBox="1">
            <a:spLocks noChangeArrowheads="1"/>
          </p:cNvSpPr>
          <p:nvPr/>
        </p:nvSpPr>
        <p:spPr bwMode="auto">
          <a:xfrm>
            <a:off x="228600" y="6248400"/>
            <a:ext cx="1065213" cy="457200"/>
          </a:xfrm>
          <a:prstGeom prst="rect">
            <a:avLst/>
          </a:prstGeom>
          <a:noFill/>
          <a:ln w="12700" cap="sq">
            <a:noFill/>
            <a:miter lim="800000"/>
            <a:headEnd type="none" w="sm" len="sm"/>
            <a:tailEnd type="none" w="sm" len="sm"/>
          </a:ln>
        </p:spPr>
        <p:txBody>
          <a:bodyPr>
            <a:spAutoFit/>
          </a:bodyPr>
          <a:lstStyle/>
          <a:p>
            <a:r>
              <a:rPr lang="en-US" sz="1200" b="1">
                <a:solidFill>
                  <a:srgbClr val="000000"/>
                </a:solidFill>
              </a:rPr>
              <a:t>Objective 2</a:t>
            </a:r>
          </a:p>
          <a:p>
            <a:r>
              <a:rPr lang="en-US" sz="1200" b="1">
                <a:solidFill>
                  <a:srgbClr val="000000"/>
                </a:solidFill>
              </a:rPr>
              <a:t>HS 94 TM B </a:t>
            </a:r>
          </a:p>
        </p:txBody>
      </p:sp>
      <p:sp>
        <p:nvSpPr>
          <p:cNvPr id="21507" name="Rectangle 3"/>
          <p:cNvSpPr>
            <a:spLocks noGrp="1" noChangeArrowheads="1"/>
          </p:cNvSpPr>
          <p:nvPr>
            <p:ph type="body" sz="half" idx="4294967295"/>
          </p:nvPr>
        </p:nvSpPr>
        <p:spPr>
          <a:xfrm>
            <a:off x="914400" y="1981200"/>
            <a:ext cx="7848600" cy="4343400"/>
          </a:xfrm>
        </p:spPr>
        <p:txBody>
          <a:bodyPr/>
          <a:lstStyle/>
          <a:p>
            <a:pPr marL="533400" indent="-533400" eaLnBrk="1" hangingPunct="1">
              <a:buClr>
                <a:srgbClr val="FF0000"/>
              </a:buClr>
              <a:buFontTx/>
              <a:buNone/>
            </a:pPr>
            <a:endParaRPr lang="en-US" sz="2700" b="1" smtClean="0"/>
          </a:p>
          <a:p>
            <a:pPr marL="533400" indent="-533400" eaLnBrk="1" hangingPunct="1">
              <a:buClr>
                <a:srgbClr val="FF0000"/>
              </a:buClr>
              <a:buFontTx/>
              <a:buNone/>
            </a:pPr>
            <a:r>
              <a:rPr lang="en-US" sz="2100" b="1" smtClean="0">
                <a:solidFill>
                  <a:srgbClr val="FF0000"/>
                </a:solidFill>
              </a:rPr>
              <a:t> 4.</a:t>
            </a:r>
            <a:r>
              <a:rPr lang="en-US" sz="2700" b="1" smtClean="0"/>
              <a:t>  Map out the solution to the problem.</a:t>
            </a:r>
            <a:br>
              <a:rPr lang="en-US" sz="2700" b="1" smtClean="0"/>
            </a:br>
            <a:endParaRPr lang="en-US" sz="2700" b="1" smtClean="0"/>
          </a:p>
          <a:p>
            <a:pPr marL="533400" indent="-533400" eaLnBrk="1" hangingPunct="1">
              <a:buClr>
                <a:srgbClr val="FF0000"/>
              </a:buClr>
              <a:buFontTx/>
              <a:buNone/>
            </a:pPr>
            <a:r>
              <a:rPr lang="en-US" sz="2700" b="1" smtClean="0"/>
              <a:t> </a:t>
            </a:r>
            <a:r>
              <a:rPr lang="en-US" sz="2100" b="1" smtClean="0">
                <a:solidFill>
                  <a:srgbClr val="FF0000"/>
                </a:solidFill>
              </a:rPr>
              <a:t>5.</a:t>
            </a:r>
            <a:r>
              <a:rPr lang="en-US" sz="2700" b="1" smtClean="0"/>
              <a:t>  Determine if the solution matches the originally stated problem.</a:t>
            </a:r>
          </a:p>
        </p:txBody>
      </p:sp>
      <p:sp>
        <p:nvSpPr>
          <p:cNvPr id="21508" name="Text Box 5"/>
          <p:cNvSpPr txBox="1">
            <a:spLocks noChangeArrowheads="1"/>
          </p:cNvSpPr>
          <p:nvPr/>
        </p:nvSpPr>
        <p:spPr bwMode="auto">
          <a:xfrm>
            <a:off x="685800" y="609600"/>
            <a:ext cx="7848600" cy="914400"/>
          </a:xfrm>
          <a:prstGeom prst="rect">
            <a:avLst/>
          </a:prstGeom>
          <a:noFill/>
          <a:ln w="9525">
            <a:noFill/>
            <a:miter lim="800000"/>
            <a:headEnd/>
            <a:tailEnd/>
          </a:ln>
        </p:spPr>
        <p:txBody>
          <a:bodyPr>
            <a:spAutoFit/>
          </a:bodyPr>
          <a:lstStyle/>
          <a:p>
            <a:pPr>
              <a:spcBef>
                <a:spcPct val="50000"/>
              </a:spcBef>
            </a:pPr>
            <a:r>
              <a:rPr lang="en-US" sz="5400" b="1">
                <a:solidFill>
                  <a:srgbClr val="FFFF00"/>
                </a:solidFill>
              </a:rPr>
              <a:t>Problem Solving Steps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Footer Placeholder 4"/>
          <p:cNvSpPr>
            <a:spLocks noGrp="1"/>
          </p:cNvSpPr>
          <p:nvPr>
            <p:ph type="ftr" sz="quarter" idx="10"/>
          </p:nvPr>
        </p:nvSpPr>
        <p:spPr>
          <a:noFill/>
        </p:spPr>
        <p:txBody>
          <a:bodyPr/>
          <a:lstStyle/>
          <a:p>
            <a:r>
              <a:rPr lang="en-US" smtClean="0"/>
              <a:t>Life</a:t>
            </a:r>
            <a:r>
              <a:rPr lang="en-US" sz="1400" smtClean="0">
                <a:latin typeface="Arial" charset="0"/>
              </a:rPr>
              <a:t>Knowledge</a:t>
            </a:r>
          </a:p>
        </p:txBody>
      </p:sp>
      <p:sp>
        <p:nvSpPr>
          <p:cNvPr id="23554" name="Rectangle 2"/>
          <p:cNvSpPr>
            <a:spLocks noGrp="1" noChangeArrowheads="1"/>
          </p:cNvSpPr>
          <p:nvPr>
            <p:ph type="title"/>
          </p:nvPr>
        </p:nvSpPr>
        <p:spPr>
          <a:xfrm>
            <a:off x="533400" y="473075"/>
            <a:ext cx="8153400" cy="898525"/>
          </a:xfrm>
        </p:spPr>
        <p:txBody>
          <a:bodyPr lIns="92075" tIns="46038" rIns="92075" bIns="46038"/>
          <a:lstStyle/>
          <a:p>
            <a:pPr eaLnBrk="1" hangingPunct="1"/>
            <a:r>
              <a:rPr lang="en-US" b="1" smtClean="0">
                <a:solidFill>
                  <a:srgbClr val="FFFF00"/>
                </a:solidFill>
              </a:rPr>
              <a:t>Group Work Scenario </a:t>
            </a:r>
          </a:p>
        </p:txBody>
      </p:sp>
      <p:sp>
        <p:nvSpPr>
          <p:cNvPr id="23555" name="Rectangle 3"/>
          <p:cNvSpPr>
            <a:spLocks noGrp="1" noChangeArrowheads="1"/>
          </p:cNvSpPr>
          <p:nvPr>
            <p:ph type="body" sz="half" idx="1"/>
          </p:nvPr>
        </p:nvSpPr>
        <p:spPr>
          <a:xfrm>
            <a:off x="457200" y="1676400"/>
            <a:ext cx="8382000" cy="4343400"/>
          </a:xfrm>
        </p:spPr>
        <p:txBody>
          <a:bodyPr lIns="92075" tIns="46038" rIns="92075" bIns="46038"/>
          <a:lstStyle/>
          <a:p>
            <a:pPr eaLnBrk="1" hangingPunct="1">
              <a:buFont typeface="Wingdings" pitchFamily="2" charset="2"/>
              <a:buNone/>
            </a:pPr>
            <a:r>
              <a:rPr lang="en-US" sz="2400" b="1" smtClean="0"/>
              <a:t>In biotechnology class the students were given two bags of soybeans. One bag contained natural soybeans. The other bag contained Roundup Ready soybeans. Students needed to design their own experiment to determine which soybeans were which.</a:t>
            </a:r>
            <a:br>
              <a:rPr lang="en-US" sz="2400" b="1" smtClean="0"/>
            </a:br>
            <a:r>
              <a:rPr lang="en-US" sz="2400" b="1" smtClean="0"/>
              <a:t>  </a:t>
            </a:r>
          </a:p>
          <a:p>
            <a:pPr eaLnBrk="1" hangingPunct="1">
              <a:buFont typeface="Wingdings" pitchFamily="2" charset="2"/>
              <a:buNone/>
            </a:pPr>
            <a:r>
              <a:rPr lang="en-US" sz="2400" b="1" smtClean="0"/>
              <a:t>There are several ways this can be determined. They could do a PCR -polymerase chain reaction- to determine the presence of the Roundup Ready gene. The supplies for this are not available in the classroom. </a:t>
            </a:r>
            <a:br>
              <a:rPr lang="en-US" sz="2400" b="1" smtClean="0"/>
            </a:br>
            <a:r>
              <a:rPr lang="en-US" sz="2400" b="1" smtClean="0"/>
              <a:t> </a:t>
            </a:r>
          </a:p>
        </p:txBody>
      </p:sp>
      <p:sp>
        <p:nvSpPr>
          <p:cNvPr id="23556" name="Text Box 7"/>
          <p:cNvSpPr txBox="1">
            <a:spLocks noChangeArrowheads="1"/>
          </p:cNvSpPr>
          <p:nvPr/>
        </p:nvSpPr>
        <p:spPr bwMode="auto">
          <a:xfrm>
            <a:off x="228600" y="6477000"/>
            <a:ext cx="1149350" cy="274638"/>
          </a:xfrm>
          <a:prstGeom prst="rect">
            <a:avLst/>
          </a:prstGeom>
          <a:noFill/>
          <a:ln w="12700" cap="sq">
            <a:noFill/>
            <a:miter lim="800000"/>
            <a:headEnd type="none" w="sm" len="sm"/>
            <a:tailEnd type="none" w="sm" len="sm"/>
          </a:ln>
        </p:spPr>
        <p:txBody>
          <a:bodyPr wrap="none">
            <a:spAutoFit/>
          </a:bodyPr>
          <a:lstStyle/>
          <a:p>
            <a:r>
              <a:rPr lang="en-US" sz="1200" b="1">
                <a:solidFill>
                  <a:srgbClr val="000000"/>
                </a:solidFill>
              </a:rPr>
              <a:t>HS 94 TM C1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Footer Placeholder 4"/>
          <p:cNvSpPr txBox="1">
            <a:spLocks noGrp="1"/>
          </p:cNvSpPr>
          <p:nvPr/>
        </p:nvSpPr>
        <p:spPr bwMode="auto">
          <a:xfrm>
            <a:off x="6629400" y="6400800"/>
            <a:ext cx="2895600" cy="457200"/>
          </a:xfrm>
          <a:prstGeom prst="rect">
            <a:avLst/>
          </a:prstGeom>
          <a:noFill/>
          <a:ln w="9525">
            <a:noFill/>
            <a:miter lim="800000"/>
            <a:headEnd/>
            <a:tailEnd/>
          </a:ln>
        </p:spPr>
        <p:txBody>
          <a:bodyPr anchor="b"/>
          <a:lstStyle/>
          <a:p>
            <a:pPr algn="ctr"/>
            <a:r>
              <a:rPr lang="en-US" b="1">
                <a:solidFill>
                  <a:srgbClr val="FF0000"/>
                </a:solidFill>
                <a:latin typeface="Brush Script MT" pitchFamily="66" charset="0"/>
              </a:rPr>
              <a:t>Life</a:t>
            </a:r>
            <a:r>
              <a:rPr lang="en-US" sz="1400" b="1">
                <a:solidFill>
                  <a:srgbClr val="FF0000"/>
                </a:solidFill>
              </a:rPr>
              <a:t>Knowledge</a:t>
            </a:r>
          </a:p>
        </p:txBody>
      </p:sp>
      <p:sp>
        <p:nvSpPr>
          <p:cNvPr id="25602" name="Rectangle 2"/>
          <p:cNvSpPr>
            <a:spLocks noGrp="1" noChangeArrowheads="1"/>
          </p:cNvSpPr>
          <p:nvPr>
            <p:ph type="title" idx="4294967295"/>
          </p:nvPr>
        </p:nvSpPr>
        <p:spPr>
          <a:xfrm>
            <a:off x="533400" y="473075"/>
            <a:ext cx="8153400" cy="898525"/>
          </a:xfrm>
        </p:spPr>
        <p:txBody>
          <a:bodyPr lIns="92075" tIns="46038" rIns="92075" bIns="46038"/>
          <a:lstStyle/>
          <a:p>
            <a:pPr eaLnBrk="1" hangingPunct="1"/>
            <a:r>
              <a:rPr lang="en-US" b="1" smtClean="0">
                <a:solidFill>
                  <a:srgbClr val="FFFF00"/>
                </a:solidFill>
              </a:rPr>
              <a:t>Group Work Scenario </a:t>
            </a:r>
          </a:p>
        </p:txBody>
      </p:sp>
      <p:sp>
        <p:nvSpPr>
          <p:cNvPr id="25603" name="Rectangle 3"/>
          <p:cNvSpPr>
            <a:spLocks noGrp="1" noChangeArrowheads="1"/>
          </p:cNvSpPr>
          <p:nvPr>
            <p:ph type="body" sz="half" idx="4294967295"/>
          </p:nvPr>
        </p:nvSpPr>
        <p:spPr>
          <a:xfrm>
            <a:off x="457200" y="1676400"/>
            <a:ext cx="8229600" cy="5029200"/>
          </a:xfrm>
        </p:spPr>
        <p:txBody>
          <a:bodyPr lIns="92075" tIns="46038" rIns="92075" bIns="46038"/>
          <a:lstStyle/>
          <a:p>
            <a:pPr eaLnBrk="1" hangingPunct="1">
              <a:buFont typeface="Wingdings" pitchFamily="2" charset="2"/>
              <a:buNone/>
            </a:pPr>
            <a:r>
              <a:rPr lang="en-US" sz="2800" b="1" smtClean="0"/>
              <a:t> </a:t>
            </a:r>
          </a:p>
          <a:p>
            <a:pPr eaLnBrk="1" hangingPunct="1">
              <a:buFont typeface="Wingdings" pitchFamily="2" charset="2"/>
              <a:buNone/>
            </a:pPr>
            <a:r>
              <a:rPr lang="en-US" sz="2800" b="1" smtClean="0"/>
              <a:t>Someone contributed the idea of comparing them under a microscope. The class was unsure as to whether that would offer any insight of the difference of the two soybeans. </a:t>
            </a:r>
          </a:p>
        </p:txBody>
      </p:sp>
      <p:sp>
        <p:nvSpPr>
          <p:cNvPr id="25604" name="Text Box 7"/>
          <p:cNvSpPr txBox="1">
            <a:spLocks noChangeArrowheads="1"/>
          </p:cNvSpPr>
          <p:nvPr/>
        </p:nvSpPr>
        <p:spPr bwMode="auto">
          <a:xfrm>
            <a:off x="228600" y="6477000"/>
            <a:ext cx="1149350" cy="274638"/>
          </a:xfrm>
          <a:prstGeom prst="rect">
            <a:avLst/>
          </a:prstGeom>
          <a:noFill/>
          <a:ln w="12700" cap="sq">
            <a:noFill/>
            <a:miter lim="800000"/>
            <a:headEnd type="none" w="sm" len="sm"/>
            <a:tailEnd type="none" w="sm" len="sm"/>
          </a:ln>
        </p:spPr>
        <p:txBody>
          <a:bodyPr wrap="none">
            <a:spAutoFit/>
          </a:bodyPr>
          <a:lstStyle/>
          <a:p>
            <a:r>
              <a:rPr lang="en-US" sz="1200" b="1">
                <a:solidFill>
                  <a:srgbClr val="000000"/>
                </a:solidFill>
              </a:rPr>
              <a:t>HS 94 TM C1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Footer Placeholder 4"/>
          <p:cNvSpPr>
            <a:spLocks noGrp="1"/>
          </p:cNvSpPr>
          <p:nvPr>
            <p:ph type="ftr" sz="quarter" idx="10"/>
          </p:nvPr>
        </p:nvSpPr>
        <p:spPr>
          <a:noFill/>
        </p:spPr>
        <p:txBody>
          <a:bodyPr/>
          <a:lstStyle/>
          <a:p>
            <a:r>
              <a:rPr lang="en-US" smtClean="0"/>
              <a:t>Life</a:t>
            </a:r>
            <a:r>
              <a:rPr lang="en-US" sz="1400" smtClean="0">
                <a:latin typeface="Arial" charset="0"/>
              </a:rPr>
              <a:t>Knowledge</a:t>
            </a:r>
          </a:p>
        </p:txBody>
      </p:sp>
      <p:sp>
        <p:nvSpPr>
          <p:cNvPr id="27650" name="Rectangle 2"/>
          <p:cNvSpPr>
            <a:spLocks noGrp="1" noChangeArrowheads="1"/>
          </p:cNvSpPr>
          <p:nvPr>
            <p:ph type="title"/>
          </p:nvPr>
        </p:nvSpPr>
        <p:spPr/>
        <p:txBody>
          <a:bodyPr lIns="92075" tIns="46038" rIns="92075" bIns="46038"/>
          <a:lstStyle/>
          <a:p>
            <a:pPr eaLnBrk="1" hangingPunct="1"/>
            <a:r>
              <a:rPr lang="en-US" b="1" smtClean="0">
                <a:solidFill>
                  <a:srgbClr val="FFFF00"/>
                </a:solidFill>
              </a:rPr>
              <a:t>Group Work Scenario </a:t>
            </a:r>
          </a:p>
        </p:txBody>
      </p:sp>
      <p:sp>
        <p:nvSpPr>
          <p:cNvPr id="27651" name="Rectangle 3"/>
          <p:cNvSpPr>
            <a:spLocks noGrp="1" noChangeArrowheads="1"/>
          </p:cNvSpPr>
          <p:nvPr>
            <p:ph type="body" sz="half" idx="1"/>
          </p:nvPr>
        </p:nvSpPr>
        <p:spPr>
          <a:xfrm>
            <a:off x="609600" y="1981200"/>
            <a:ext cx="8077200" cy="4038600"/>
          </a:xfrm>
        </p:spPr>
        <p:txBody>
          <a:bodyPr lIns="92075" tIns="46038" rIns="92075" bIns="46038"/>
          <a:lstStyle/>
          <a:p>
            <a:pPr eaLnBrk="1" hangingPunct="1">
              <a:lnSpc>
                <a:spcPct val="90000"/>
              </a:lnSpc>
              <a:buFont typeface="Wingdings" pitchFamily="2" charset="2"/>
              <a:buNone/>
            </a:pPr>
            <a:r>
              <a:rPr lang="en-US" sz="2000" b="1" smtClean="0"/>
              <a:t>Another student suggested that each of them design a plant experiment to grow the soybeans to maturity and test the grown soybean plants with roundup. The ones that are Roundup Ready will survive the roundup herbicide application, and the natural beans would be killed by the herbicide.  The class decided this was a good idea to determine which soybeans were which.</a:t>
            </a:r>
            <a:br>
              <a:rPr lang="en-US" sz="2000" b="1" smtClean="0"/>
            </a:br>
            <a:r>
              <a:rPr lang="en-US" sz="2000" b="1" smtClean="0"/>
              <a:t>  </a:t>
            </a:r>
          </a:p>
        </p:txBody>
      </p:sp>
      <p:sp>
        <p:nvSpPr>
          <p:cNvPr id="27652" name="Text Box 4"/>
          <p:cNvSpPr txBox="1">
            <a:spLocks noChangeArrowheads="1"/>
          </p:cNvSpPr>
          <p:nvPr/>
        </p:nvSpPr>
        <p:spPr bwMode="auto">
          <a:xfrm>
            <a:off x="228600" y="6477000"/>
            <a:ext cx="1149350" cy="274638"/>
          </a:xfrm>
          <a:prstGeom prst="rect">
            <a:avLst/>
          </a:prstGeom>
          <a:noFill/>
          <a:ln w="12700" cap="sq">
            <a:noFill/>
            <a:miter lim="800000"/>
            <a:headEnd type="none" w="sm" len="sm"/>
            <a:tailEnd type="none" w="sm" len="sm"/>
          </a:ln>
        </p:spPr>
        <p:txBody>
          <a:bodyPr wrap="none">
            <a:spAutoFit/>
          </a:bodyPr>
          <a:lstStyle/>
          <a:p>
            <a:r>
              <a:rPr lang="en-US" sz="1200" b="1">
                <a:solidFill>
                  <a:srgbClr val="000000"/>
                </a:solidFill>
              </a:rPr>
              <a:t>HS 94 TM C2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Footer Placeholder 4"/>
          <p:cNvSpPr txBox="1">
            <a:spLocks noGrp="1"/>
          </p:cNvSpPr>
          <p:nvPr/>
        </p:nvSpPr>
        <p:spPr bwMode="auto">
          <a:xfrm>
            <a:off x="6629400" y="6400800"/>
            <a:ext cx="2895600" cy="457200"/>
          </a:xfrm>
          <a:prstGeom prst="rect">
            <a:avLst/>
          </a:prstGeom>
          <a:noFill/>
          <a:ln w="9525">
            <a:noFill/>
            <a:miter lim="800000"/>
            <a:headEnd/>
            <a:tailEnd/>
          </a:ln>
        </p:spPr>
        <p:txBody>
          <a:bodyPr anchor="b"/>
          <a:lstStyle/>
          <a:p>
            <a:pPr algn="ctr"/>
            <a:r>
              <a:rPr lang="en-US" b="1">
                <a:solidFill>
                  <a:srgbClr val="FF0000"/>
                </a:solidFill>
                <a:latin typeface="Brush Script MT" pitchFamily="66" charset="0"/>
              </a:rPr>
              <a:t>Life</a:t>
            </a:r>
            <a:r>
              <a:rPr lang="en-US" sz="1400" b="1">
                <a:solidFill>
                  <a:srgbClr val="FF0000"/>
                </a:solidFill>
              </a:rPr>
              <a:t>Knowledge</a:t>
            </a:r>
          </a:p>
        </p:txBody>
      </p:sp>
      <p:sp>
        <p:nvSpPr>
          <p:cNvPr id="29698" name="Rectangle 2"/>
          <p:cNvSpPr>
            <a:spLocks noGrp="1" noChangeArrowheads="1"/>
          </p:cNvSpPr>
          <p:nvPr>
            <p:ph type="title" idx="4294967295"/>
          </p:nvPr>
        </p:nvSpPr>
        <p:spPr/>
        <p:txBody>
          <a:bodyPr lIns="92075" tIns="46038" rIns="92075" bIns="46038"/>
          <a:lstStyle/>
          <a:p>
            <a:pPr eaLnBrk="1" hangingPunct="1"/>
            <a:r>
              <a:rPr lang="en-US" b="1" smtClean="0">
                <a:solidFill>
                  <a:srgbClr val="FFFF00"/>
                </a:solidFill>
              </a:rPr>
              <a:t>Group Work Scenario </a:t>
            </a:r>
          </a:p>
        </p:txBody>
      </p:sp>
      <p:sp>
        <p:nvSpPr>
          <p:cNvPr id="29699" name="Rectangle 3"/>
          <p:cNvSpPr>
            <a:spLocks noGrp="1" noChangeArrowheads="1"/>
          </p:cNvSpPr>
          <p:nvPr>
            <p:ph type="body" sz="half" idx="4294967295"/>
          </p:nvPr>
        </p:nvSpPr>
        <p:spPr>
          <a:xfrm>
            <a:off x="457200" y="1981200"/>
            <a:ext cx="8077200" cy="4038600"/>
          </a:xfrm>
        </p:spPr>
        <p:txBody>
          <a:bodyPr lIns="92075" tIns="46038" rIns="92075" bIns="46038"/>
          <a:lstStyle/>
          <a:p>
            <a:pPr eaLnBrk="1" hangingPunct="1">
              <a:lnSpc>
                <a:spcPct val="90000"/>
              </a:lnSpc>
              <a:buFont typeface="Wingdings" pitchFamily="2" charset="2"/>
              <a:buNone/>
            </a:pPr>
            <a:r>
              <a:rPr lang="en-US" sz="2000" b="1" smtClean="0"/>
              <a:t>A student brought up the point that there are other things that could determine the growth of the soybean plant, and to have a good experiment they should set some planting guidelines. </a:t>
            </a:r>
            <a:br>
              <a:rPr lang="en-US" sz="2000" b="1" smtClean="0"/>
            </a:br>
            <a:endParaRPr lang="en-US" sz="2000" b="1" smtClean="0"/>
          </a:p>
          <a:p>
            <a:pPr eaLnBrk="1" hangingPunct="1">
              <a:lnSpc>
                <a:spcPct val="90000"/>
              </a:lnSpc>
              <a:buFont typeface="Wingdings" pitchFamily="2" charset="2"/>
              <a:buNone/>
            </a:pPr>
            <a:endParaRPr lang="en-US" sz="2000" b="1" smtClean="0"/>
          </a:p>
          <a:p>
            <a:pPr eaLnBrk="1" hangingPunct="1">
              <a:lnSpc>
                <a:spcPct val="90000"/>
              </a:lnSpc>
              <a:buFont typeface="Wingdings" pitchFamily="2" charset="2"/>
              <a:buNone/>
            </a:pPr>
            <a:r>
              <a:rPr lang="en-US" sz="2000" b="1" smtClean="0"/>
              <a:t>The class mapped this out on the board, and agreed on the controls. When the plants reached maturity, the students tested the various plants they had grown. Applying the herbicide provided a clear visual test of the soybeans. This is the problem they had set out to solve, and they now had an answer.</a:t>
            </a:r>
            <a:r>
              <a:rPr lang="en-US" sz="2000" smtClean="0"/>
              <a:t> </a:t>
            </a:r>
          </a:p>
        </p:txBody>
      </p:sp>
      <p:sp>
        <p:nvSpPr>
          <p:cNvPr id="29700" name="Text Box 4"/>
          <p:cNvSpPr txBox="1">
            <a:spLocks noChangeArrowheads="1"/>
          </p:cNvSpPr>
          <p:nvPr/>
        </p:nvSpPr>
        <p:spPr bwMode="auto">
          <a:xfrm>
            <a:off x="228600" y="6477000"/>
            <a:ext cx="1149350" cy="274638"/>
          </a:xfrm>
          <a:prstGeom prst="rect">
            <a:avLst/>
          </a:prstGeom>
          <a:noFill/>
          <a:ln w="12700" cap="sq">
            <a:noFill/>
            <a:miter lim="800000"/>
            <a:headEnd type="none" w="sm" len="sm"/>
            <a:tailEnd type="none" w="sm" len="sm"/>
          </a:ln>
        </p:spPr>
        <p:txBody>
          <a:bodyPr wrap="none">
            <a:spAutoFit/>
          </a:bodyPr>
          <a:lstStyle/>
          <a:p>
            <a:r>
              <a:rPr lang="en-US" sz="1200" b="1">
                <a:solidFill>
                  <a:srgbClr val="000000"/>
                </a:solidFill>
              </a:rPr>
              <a:t>HS 94 TM C2 </a:t>
            </a: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Refined">
  <a:themeElements>
    <a:clrScheme name="Refined 1">
      <a:dk1>
        <a:srgbClr val="666633"/>
      </a:dk1>
      <a:lt1>
        <a:srgbClr val="FFFFFF"/>
      </a:lt1>
      <a:dk2>
        <a:srgbClr val="000000"/>
      </a:dk2>
      <a:lt2>
        <a:srgbClr val="FFFFFF"/>
      </a:lt2>
      <a:accent1>
        <a:srgbClr val="666699"/>
      </a:accent1>
      <a:accent2>
        <a:srgbClr val="990000"/>
      </a:accent2>
      <a:accent3>
        <a:srgbClr val="AAAAAA"/>
      </a:accent3>
      <a:accent4>
        <a:srgbClr val="DADADA"/>
      </a:accent4>
      <a:accent5>
        <a:srgbClr val="B8B8CA"/>
      </a:accent5>
      <a:accent6>
        <a:srgbClr val="8A0000"/>
      </a:accent6>
      <a:hlink>
        <a:srgbClr val="999900"/>
      </a:hlink>
      <a:folHlink>
        <a:srgbClr val="FFFFFF"/>
      </a:folHlink>
    </a:clrScheme>
    <a:fontScheme name="Refined">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Refined 1">
        <a:dk1>
          <a:srgbClr val="666633"/>
        </a:dk1>
        <a:lt1>
          <a:srgbClr val="FFFFFF"/>
        </a:lt1>
        <a:dk2>
          <a:srgbClr val="000000"/>
        </a:dk2>
        <a:lt2>
          <a:srgbClr val="FFFFFF"/>
        </a:lt2>
        <a:accent1>
          <a:srgbClr val="666699"/>
        </a:accent1>
        <a:accent2>
          <a:srgbClr val="990000"/>
        </a:accent2>
        <a:accent3>
          <a:srgbClr val="AAAAAA"/>
        </a:accent3>
        <a:accent4>
          <a:srgbClr val="DADADA"/>
        </a:accent4>
        <a:accent5>
          <a:srgbClr val="B8B8CA"/>
        </a:accent5>
        <a:accent6>
          <a:srgbClr val="8A0000"/>
        </a:accent6>
        <a:hlink>
          <a:srgbClr val="999900"/>
        </a:hlink>
        <a:folHlink>
          <a:srgbClr val="FFFFFF"/>
        </a:folHlink>
      </a:clrScheme>
      <a:clrMap bg1="dk2" tx1="lt1" bg2="dk1" tx2="lt2" accent1="accent1" accent2="accent2" accent3="accent3" accent4="accent4" accent5="accent5" accent6="accent6" hlink="hlink" folHlink="folHlink"/>
    </a:extraClrScheme>
    <a:extraClrScheme>
      <a:clrScheme name="Refined 2">
        <a:dk1>
          <a:srgbClr val="4D4D4D"/>
        </a:dk1>
        <a:lt1>
          <a:srgbClr val="FFFFFF"/>
        </a:lt1>
        <a:dk2>
          <a:srgbClr val="4A1102"/>
        </a:dk2>
        <a:lt2>
          <a:srgbClr val="FFFFFF"/>
        </a:lt2>
        <a:accent1>
          <a:srgbClr val="CC3300"/>
        </a:accent1>
        <a:accent2>
          <a:srgbClr val="666699"/>
        </a:accent2>
        <a:accent3>
          <a:srgbClr val="B1AAAA"/>
        </a:accent3>
        <a:accent4>
          <a:srgbClr val="DADADA"/>
        </a:accent4>
        <a:accent5>
          <a:srgbClr val="E2ADAA"/>
        </a:accent5>
        <a:accent6>
          <a:srgbClr val="5C5C8A"/>
        </a:accent6>
        <a:hlink>
          <a:srgbClr val="FF9900"/>
        </a:hlink>
        <a:folHlink>
          <a:srgbClr val="FFFFFF"/>
        </a:folHlink>
      </a:clrScheme>
      <a:clrMap bg1="dk2" tx1="lt1" bg2="dk1" tx2="lt2" accent1="accent1" accent2="accent2" accent3="accent3" accent4="accent4" accent5="accent5" accent6="accent6" hlink="hlink" folHlink="folHlink"/>
    </a:extraClrScheme>
    <a:extraClrScheme>
      <a:clrScheme name="Refined 3">
        <a:dk1>
          <a:srgbClr val="666699"/>
        </a:dk1>
        <a:lt1>
          <a:srgbClr val="FFFFFF"/>
        </a:lt1>
        <a:dk2>
          <a:srgbClr val="400040"/>
        </a:dk2>
        <a:lt2>
          <a:srgbClr val="FFFFFF"/>
        </a:lt2>
        <a:accent1>
          <a:srgbClr val="FFCC00"/>
        </a:accent1>
        <a:accent2>
          <a:srgbClr val="FF3300"/>
        </a:accent2>
        <a:accent3>
          <a:srgbClr val="AFAAAF"/>
        </a:accent3>
        <a:accent4>
          <a:srgbClr val="DADADA"/>
        </a:accent4>
        <a:accent5>
          <a:srgbClr val="FFE2AA"/>
        </a:accent5>
        <a:accent6>
          <a:srgbClr val="E72D00"/>
        </a:accent6>
        <a:hlink>
          <a:srgbClr val="CC9900"/>
        </a:hlink>
        <a:folHlink>
          <a:srgbClr val="CC3300"/>
        </a:folHlink>
      </a:clrScheme>
      <a:clrMap bg1="dk2" tx1="lt1" bg2="dk1" tx2="lt2" accent1="accent1" accent2="accent2" accent3="accent3" accent4="accent4" accent5="accent5" accent6="accent6" hlink="hlink" folHlink="folHlink"/>
    </a:extraClrScheme>
    <a:extraClrScheme>
      <a:clrScheme name="Refined 4">
        <a:dk1>
          <a:srgbClr val="4D4D4D"/>
        </a:dk1>
        <a:lt1>
          <a:srgbClr val="FFFFFF"/>
        </a:lt1>
        <a:dk2>
          <a:srgbClr val="006699"/>
        </a:dk2>
        <a:lt2>
          <a:srgbClr val="CCECFF"/>
        </a:lt2>
        <a:accent1>
          <a:srgbClr val="339966"/>
        </a:accent1>
        <a:accent2>
          <a:srgbClr val="3366FF"/>
        </a:accent2>
        <a:accent3>
          <a:srgbClr val="AAB8CA"/>
        </a:accent3>
        <a:accent4>
          <a:srgbClr val="DADADA"/>
        </a:accent4>
        <a:accent5>
          <a:srgbClr val="ADCAB8"/>
        </a:accent5>
        <a:accent6>
          <a:srgbClr val="2D5CE7"/>
        </a:accent6>
        <a:hlink>
          <a:srgbClr val="33CCFF"/>
        </a:hlink>
        <a:folHlink>
          <a:srgbClr val="FFFFFF"/>
        </a:folHlink>
      </a:clrScheme>
      <a:clrMap bg1="dk2" tx1="lt1" bg2="dk1" tx2="lt2" accent1="accent1" accent2="accent2" accent3="accent3" accent4="accent4" accent5="accent5" accent6="accent6" hlink="hlink" folHlink="folHlink"/>
    </a:extraClrScheme>
    <a:extraClrScheme>
      <a:clrScheme name="Refined 5">
        <a:dk1>
          <a:srgbClr val="000000"/>
        </a:dk1>
        <a:lt1>
          <a:srgbClr val="FFFFFF"/>
        </a:lt1>
        <a:dk2>
          <a:srgbClr val="CC0000"/>
        </a:dk2>
        <a:lt2>
          <a:srgbClr val="666699"/>
        </a:lt2>
        <a:accent1>
          <a:srgbClr val="FF6600"/>
        </a:accent1>
        <a:accent2>
          <a:srgbClr val="FF9933"/>
        </a:accent2>
        <a:accent3>
          <a:srgbClr val="FFFFFF"/>
        </a:accent3>
        <a:accent4>
          <a:srgbClr val="000000"/>
        </a:accent4>
        <a:accent5>
          <a:srgbClr val="FFB8AA"/>
        </a:accent5>
        <a:accent6>
          <a:srgbClr val="E78A2D"/>
        </a:accent6>
        <a:hlink>
          <a:srgbClr val="FFCC00"/>
        </a:hlink>
        <a:folHlink>
          <a:srgbClr val="333399"/>
        </a:folHlink>
      </a:clrScheme>
      <a:clrMap bg1="lt1" tx1="dk1" bg2="lt2" tx2="dk2" accent1="accent1" accent2="accent2" accent3="accent3" accent4="accent4" accent5="accent5" accent6="accent6" hlink="hlink" folHlink="folHlink"/>
    </a:extraClrScheme>
    <a:extraClrScheme>
      <a:clrScheme name="Refined 6">
        <a:dk1>
          <a:srgbClr val="000000"/>
        </a:dk1>
        <a:lt1>
          <a:srgbClr val="FFFFFF"/>
        </a:lt1>
        <a:dk2>
          <a:srgbClr val="000000"/>
        </a:dk2>
        <a:lt2>
          <a:srgbClr val="C0C0C0"/>
        </a:lt2>
        <a:accent1>
          <a:srgbClr val="CC3300"/>
        </a:accent1>
        <a:accent2>
          <a:srgbClr val="666699"/>
        </a:accent2>
        <a:accent3>
          <a:srgbClr val="FFFFFF"/>
        </a:accent3>
        <a:accent4>
          <a:srgbClr val="000000"/>
        </a:accent4>
        <a:accent5>
          <a:srgbClr val="E2ADAA"/>
        </a:accent5>
        <a:accent6>
          <a:srgbClr val="5C5C8A"/>
        </a:accent6>
        <a:hlink>
          <a:srgbClr val="999900"/>
        </a:hlink>
        <a:folHlink>
          <a:srgbClr val="4D4D4D"/>
        </a:folHlink>
      </a:clrScheme>
      <a:clrMap bg1="lt1" tx1="dk1" bg2="lt2" tx2="dk2" accent1="accent1" accent2="accent2" accent3="accent3" accent4="accent4" accent5="accent5" accent6="accent6" hlink="hlink" folHlink="folHlink"/>
    </a:extraClrScheme>
    <a:extraClrScheme>
      <a:clrScheme name="Refined 7">
        <a:dk1>
          <a:srgbClr val="000000"/>
        </a:dk1>
        <a:lt1>
          <a:srgbClr val="FFFFFF"/>
        </a:lt1>
        <a:dk2>
          <a:srgbClr val="000066"/>
        </a:dk2>
        <a:lt2>
          <a:srgbClr val="333399"/>
        </a:lt2>
        <a:accent1>
          <a:srgbClr val="3399FF"/>
        </a:accent1>
        <a:accent2>
          <a:srgbClr val="9999FF"/>
        </a:accent2>
        <a:accent3>
          <a:srgbClr val="FFFFFF"/>
        </a:accent3>
        <a:accent4>
          <a:srgbClr val="000000"/>
        </a:accent4>
        <a:accent5>
          <a:srgbClr val="ADCAFF"/>
        </a:accent5>
        <a:accent6>
          <a:srgbClr val="8A8AE7"/>
        </a:accent6>
        <a:hlink>
          <a:srgbClr val="00CCFF"/>
        </a:hlink>
        <a:folHlink>
          <a:srgbClr val="5F5F5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585BF1E7EC2C041B26EC0D94B031A2B" ma:contentTypeVersion="8" ma:contentTypeDescription="Create a new document." ma:contentTypeScope="" ma:versionID="d2ff85afcd0bd1787a940054d8ddfd48">
  <xsd:schema xmlns:xsd="http://www.w3.org/2001/XMLSchema" xmlns:xs="http://www.w3.org/2001/XMLSchema" xmlns:p="http://schemas.microsoft.com/office/2006/metadata/properties" xmlns:ns2="7d75d6f9-8bd4-4602-97a0-53722360a9f2" targetNamespace="http://schemas.microsoft.com/office/2006/metadata/properties" ma:root="true" ma:fieldsID="7794668b00080dc134d5101d02f02a42" ns2:_="">
    <xsd:import namespace="7d75d6f9-8bd4-4602-97a0-53722360a9f2"/>
    <xsd:element name="properties">
      <xsd:complexType>
        <xsd:sequence>
          <xsd:element name="documentManagement">
            <xsd:complexType>
              <xsd:all>
                <xsd:element ref="ns2:FromServer" minOccurs="0"/>
                <xsd:element ref="ns2:Department" minOccurs="0"/>
                <xsd:element ref="ns2:DocumentID" minOccurs="0"/>
                <xsd:element ref="ns2:Comments" minOccurs="0"/>
                <xsd:element ref="ns2:QFMSP_x0020_source_x0020_na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d75d6f9-8bd4-4602-97a0-53722360a9f2" elementFormDefault="qualified">
    <xsd:import namespace="http://schemas.microsoft.com/office/2006/documentManagement/types"/>
    <xsd:import namespace="http://schemas.microsoft.com/office/infopath/2007/PartnerControls"/>
    <xsd:element name="FromServer" ma:index="8" nillable="true" ma:displayName="FromServer" ma:default="" ma:internalName="FromServer">
      <xsd:simpleType>
        <xsd:restriction base="dms:Text"/>
      </xsd:simpleType>
    </xsd:element>
    <xsd:element name="Department" ma:index="9" nillable="true" ma:displayName="Department" ma:default="(No department)" ma:internalName="Department">
      <xsd:simpleType>
        <xsd:restriction base="dms:Text"/>
      </xsd:simpleType>
    </xsd:element>
    <xsd:element name="DocumentID" ma:index="10" nillable="true" ma:displayName="DocumentID" ma:default="" ma:internalName="DocumentID">
      <xsd:simpleType>
        <xsd:restriction base="dms:Text"/>
      </xsd:simpleType>
    </xsd:element>
    <xsd:element name="Comments" ma:index="12" nillable="true" ma:displayName="Comments" ma:default="" ma:internalName="Comments">
      <xsd:simpleType>
        <xsd:restriction base="dms:Text"/>
      </xsd:simpleType>
    </xsd:element>
    <xsd:element name="QFMSP_x0020_source_x0020_name" ma:index="13" nillable="true" ma:displayName="QFMSP source name" ma:description="Quest File Migrator original source name." ma:hidden="true" ma:internalName="QFMSP_x0020_source_x0020_nam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ma:index="11"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documentManagement>
    <QFMSP_x0020_source_x0020_name xmlns="7d75d6f9-8bd4-4602-97a0-53722360a9f2" xsi:nil="true"/>
    <Comments xmlns="7d75d6f9-8bd4-4602-97a0-53722360a9f2" xsi:nil="true"/>
    <FromServer xmlns="7d75d6f9-8bd4-4602-97a0-53722360a9f2" xsi:nil="true"/>
    <Department xmlns="7d75d6f9-8bd4-4602-97a0-53722360a9f2">(No department)</Department>
    <DocumentID xmlns="7d75d6f9-8bd4-4602-97a0-53722360a9f2"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ED36D7E-6FAF-413A-A001-541EE1C4EAB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d75d6f9-8bd4-4602-97a0-53722360a9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417A8A3-7246-41DF-ACF6-EB465DECE045}">
  <ds:schemaRefs>
    <ds:schemaRef ds:uri="http://purl.org/dc/elements/1.1/"/>
    <ds:schemaRef ds:uri="http://purl.org/dc/dcmitype/"/>
    <ds:schemaRef ds:uri="http://schemas.microsoft.com/office/2006/metadata/properties"/>
    <ds:schemaRef ds:uri="http://www.w3.org/XML/1998/namespace"/>
    <ds:schemaRef ds:uri="http://schemas.microsoft.com/office/2006/documentManagement/types"/>
    <ds:schemaRef ds:uri="http://purl.org/dc/terms/"/>
    <ds:schemaRef ds:uri="http://schemas.microsoft.com/office/infopath/2007/PartnerControls"/>
    <ds:schemaRef ds:uri="http://schemas.openxmlformats.org/package/2006/metadata/core-properties"/>
    <ds:schemaRef ds:uri="7d75d6f9-8bd4-4602-97a0-53722360a9f2"/>
  </ds:schemaRefs>
</ds:datastoreItem>
</file>

<file path=customXml/itemProps3.xml><?xml version="1.0" encoding="utf-8"?>
<ds:datastoreItem xmlns:ds="http://schemas.openxmlformats.org/officeDocument/2006/customXml" ds:itemID="{E5D58288-7B8D-4373-80C7-998BB64B4BC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Refined</Template>
  <TotalTime>60</TotalTime>
  <Words>362</Words>
  <Application>Microsoft Office PowerPoint</Application>
  <PresentationFormat>On-screen Show (4:3)</PresentationFormat>
  <Paragraphs>57</Paragraphs>
  <Slides>8</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Brush Script MT</vt:lpstr>
      <vt:lpstr>Times New Roman</vt:lpstr>
      <vt:lpstr>Wingdings</vt:lpstr>
      <vt:lpstr>Refined</vt:lpstr>
      <vt:lpstr>Introduction to group problem solving. </vt:lpstr>
      <vt:lpstr>PowerPoint Presentation</vt:lpstr>
      <vt:lpstr>PowerPoint Presentation</vt:lpstr>
      <vt:lpstr>PowerPoint Presentation</vt:lpstr>
      <vt:lpstr>Group Work Scenario </vt:lpstr>
      <vt:lpstr>Group Work Scenario </vt:lpstr>
      <vt:lpstr>Group Work Scenario </vt:lpstr>
      <vt:lpstr>Group Work Scenario </vt:lpstr>
    </vt:vector>
  </TitlesOfParts>
  <Company>Centre Pointe Education,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Mark Reardon</dc:creator>
  <cp:lastModifiedBy>Weinrich, Ashli</cp:lastModifiedBy>
  <cp:revision>10</cp:revision>
  <cp:lastPrinted>1601-01-01T00:00:00Z</cp:lastPrinted>
  <dcterms:created xsi:type="dcterms:W3CDTF">2003-11-25T06:13:37Z</dcterms:created>
  <dcterms:modified xsi:type="dcterms:W3CDTF">2018-07-09T19:23:53Z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2</vt:i4>
  </property>
  <property fmtid="{D5CDD505-2E9C-101B-9397-08002B2CF9AE}" pid="3" name="LCID">
    <vt:i4>1033</vt:i4>
  </property>
  <property fmtid="{D5CDD505-2E9C-101B-9397-08002B2CF9AE}" pid="4" name="ContentTypeId">
    <vt:lpwstr>0x0101003585BF1E7EC2C041B26EC0D94B031A2B</vt:lpwstr>
  </property>
</Properties>
</file>