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Nunito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102" y="6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5bd6485ff7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5bd6485ff7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5bd6485ff7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5bd6485ff7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5bd6485ff7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5bd6485ff7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bd6485ff7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5bd6485ff7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5bd6485ff7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5bd6485ff7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5bf9b40a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5bf9b40a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5bd7fcbfb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5bd7fcbfb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5bd6485ff7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5bd6485ff7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5bd7fcbfb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5bd7fcbfb2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5bd7fcbfb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5bd7fcbfb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5bd6485ff7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5bd6485ff7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5bd7fcbf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5bd7fcbfb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bd6485ff7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5bd6485ff7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5bd6485ff7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5bd6485ff7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5bd7fcbfb2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5bd7fcbfb2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bd6485ff7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5bd6485ff7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bd6485ff7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5bd6485ff7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bd6485ff7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bd6485ff7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bd6485ff7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bd6485ff7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bd6485ff7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5bd6485ff7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fa.org/teacherresource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ssz6IGtibkrgvVAFgNdXLq6OeAlOdS_Myk_hmnONyH4/edi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AcU1txJAWGhAfvjiB2U4DJD8UzYkmNenbDHBJeieSGQ/edi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1055000" y="581151"/>
            <a:ext cx="69687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Making Business Management Engaging &amp; Profitable! </a:t>
            </a:r>
            <a:endParaRPr sz="4800"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Hannah Everetts, Edon-Northwest HS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4 - Sales &amp; Customer Service</a:t>
            </a:r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body" idx="1"/>
          </p:nvPr>
        </p:nvSpPr>
        <p:spPr>
          <a:xfrm>
            <a:off x="819150" y="1539575"/>
            <a:ext cx="7505700" cy="28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Learn all components of sales process</a:t>
            </a:r>
            <a:endParaRPr sz="3000">
              <a:solidFill>
                <a:srgbClr val="000000"/>
              </a:solidFill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Make advertisements, business cards, flyers, etc. for business</a:t>
            </a:r>
            <a:endParaRPr sz="3000">
              <a:solidFill>
                <a:srgbClr val="000000"/>
              </a:solidFill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Complete a sales presentation individually </a:t>
            </a:r>
            <a:endParaRPr sz="30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</a:rPr>
              <a:t>	</a:t>
            </a:r>
            <a:r>
              <a:rPr lang="en" sz="2400" i="1">
                <a:solidFill>
                  <a:srgbClr val="000000"/>
                </a:solidFill>
              </a:rPr>
              <a:t>*Follows nearly all components for the Ag Sales CDE</a:t>
            </a:r>
            <a:endParaRPr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3"/>
          <p:cNvSpPr txBox="1">
            <a:spLocks noGrp="1"/>
          </p:cNvSpPr>
          <p:nvPr>
            <p:ph type="title"/>
          </p:nvPr>
        </p:nvSpPr>
        <p:spPr>
          <a:xfrm>
            <a:off x="1498150" y="291600"/>
            <a:ext cx="7098300" cy="7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Sales Presentation: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0713" y="1033200"/>
            <a:ext cx="6282583" cy="411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5 - Marketing</a:t>
            </a:r>
            <a:endParaRPr/>
          </a:p>
        </p:txBody>
      </p:sp>
      <p:sp>
        <p:nvSpPr>
          <p:cNvPr id="192" name="Google Shape;192;p24"/>
          <p:cNvSpPr txBox="1">
            <a:spLocks noGrp="1"/>
          </p:cNvSpPr>
          <p:nvPr>
            <p:ph type="body" idx="1"/>
          </p:nvPr>
        </p:nvSpPr>
        <p:spPr>
          <a:xfrm>
            <a:off x="819150" y="1539575"/>
            <a:ext cx="7505700" cy="28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Develop ways to market products from businesses</a:t>
            </a:r>
            <a:endParaRPr sz="3000">
              <a:solidFill>
                <a:srgbClr val="000000"/>
              </a:solidFill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Game Development</a:t>
            </a:r>
            <a:endParaRPr sz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6 - Finance</a:t>
            </a:r>
            <a:endParaRPr/>
          </a:p>
        </p:txBody>
      </p:sp>
      <p:sp>
        <p:nvSpPr>
          <p:cNvPr id="198" name="Google Shape;198;p25"/>
          <p:cNvSpPr txBox="1">
            <a:spLocks noGrp="1"/>
          </p:cNvSpPr>
          <p:nvPr>
            <p:ph type="body" idx="1"/>
          </p:nvPr>
        </p:nvSpPr>
        <p:spPr>
          <a:xfrm>
            <a:off x="819150" y="1539575"/>
            <a:ext cx="7505700" cy="28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Utilize Ag Econ Curriculum from USDA</a:t>
            </a:r>
            <a:endParaRPr sz="3000"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000000"/>
                </a:solidFill>
              </a:rPr>
              <a:t>*Aligns pretty well with Farm Business Management CDE</a:t>
            </a:r>
            <a:endParaRPr sz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Items to Add/Edit:</a:t>
            </a:r>
            <a:endParaRPr/>
          </a:p>
        </p:txBody>
      </p:sp>
      <p:sp>
        <p:nvSpPr>
          <p:cNvPr id="204" name="Google Shape;204;p26"/>
          <p:cNvSpPr txBox="1">
            <a:spLocks noGrp="1"/>
          </p:cNvSpPr>
          <p:nvPr>
            <p:ph type="body" idx="1"/>
          </p:nvPr>
        </p:nvSpPr>
        <p:spPr>
          <a:xfrm>
            <a:off x="819150" y="1539575"/>
            <a:ext cx="7505700" cy="28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-"/>
            </a:pPr>
            <a:r>
              <a:rPr lang="en" sz="2600">
                <a:solidFill>
                  <a:srgbClr val="000000"/>
                </a:solidFill>
              </a:rPr>
              <a:t>Final business presentations →  something like Shark Tank (way to involve local business bureau?)</a:t>
            </a:r>
            <a:endParaRPr sz="2600">
              <a:solidFill>
                <a:srgbClr val="000000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-"/>
            </a:pPr>
            <a:r>
              <a:rPr lang="en" sz="2600">
                <a:solidFill>
                  <a:srgbClr val="000000"/>
                </a:solidFill>
              </a:rPr>
              <a:t>Want to include new units on Business Law and the Biosecurity standards</a:t>
            </a:r>
            <a:endParaRPr sz="2600">
              <a:solidFill>
                <a:srgbClr val="000000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-"/>
            </a:pPr>
            <a:r>
              <a:rPr lang="en" sz="2600">
                <a:solidFill>
                  <a:srgbClr val="000000"/>
                </a:solidFill>
              </a:rPr>
              <a:t>Edit Marketing unit to include grain merchandising </a:t>
            </a:r>
            <a:endParaRPr sz="2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Fillers/Differentiators:</a:t>
            </a:r>
            <a:endParaRPr/>
          </a:p>
        </p:txBody>
      </p:sp>
      <p:sp>
        <p:nvSpPr>
          <p:cNvPr id="214" name="Google Shape;214;p28"/>
          <p:cNvSpPr txBox="1">
            <a:spLocks noGrp="1"/>
          </p:cNvSpPr>
          <p:nvPr>
            <p:ph type="body" idx="1"/>
          </p:nvPr>
        </p:nvSpPr>
        <p:spPr>
          <a:xfrm>
            <a:off x="819150" y="1539575"/>
            <a:ext cx="8000700" cy="28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➢"/>
            </a:pPr>
            <a:r>
              <a:rPr lang="en" sz="2600">
                <a:solidFill>
                  <a:srgbClr val="000000"/>
                </a:solidFill>
              </a:rPr>
              <a:t>Can simplify or add components to business plan</a:t>
            </a:r>
            <a:endParaRPr sz="2600">
              <a:solidFill>
                <a:srgbClr val="000000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➢"/>
            </a:pPr>
            <a:r>
              <a:rPr lang="en" sz="2600">
                <a:solidFill>
                  <a:srgbClr val="000000"/>
                </a:solidFill>
              </a:rPr>
              <a:t>Find entrepreneur videos and share </a:t>
            </a:r>
            <a:endParaRPr sz="2600">
              <a:solidFill>
                <a:srgbClr val="000000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➢"/>
            </a:pPr>
            <a:r>
              <a:rPr lang="en" sz="2600">
                <a:solidFill>
                  <a:srgbClr val="000000"/>
                </a:solidFill>
              </a:rPr>
              <a:t>Peer Business Eval - </a:t>
            </a:r>
            <a:r>
              <a:rPr lang="en" sz="1800">
                <a:solidFill>
                  <a:srgbClr val="000000"/>
                </a:solidFill>
              </a:rPr>
              <a:t>Have students evaluate other groups’ businesses</a:t>
            </a:r>
            <a:endParaRPr sz="1800">
              <a:solidFill>
                <a:srgbClr val="000000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➢"/>
            </a:pPr>
            <a:r>
              <a:rPr lang="en" sz="2600">
                <a:solidFill>
                  <a:srgbClr val="000000"/>
                </a:solidFill>
              </a:rPr>
              <a:t>National FFA Resources - </a:t>
            </a:r>
            <a:r>
              <a:rPr lang="en" sz="18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www.ffa.org/teacherresources</a:t>
            </a:r>
            <a:r>
              <a:rPr lang="en" sz="1800">
                <a:solidFill>
                  <a:srgbClr val="000000"/>
                </a:solidFill>
              </a:rPr>
              <a:t> </a:t>
            </a:r>
            <a:endParaRPr sz="1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4292"/>
            <a:ext cx="9143999" cy="4394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92075"/>
            <a:ext cx="8839200" cy="3559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1"/>
          <p:cNvSpPr txBox="1">
            <a:spLocks noGrp="1"/>
          </p:cNvSpPr>
          <p:nvPr>
            <p:ph type="title"/>
          </p:nvPr>
        </p:nvSpPr>
        <p:spPr>
          <a:xfrm>
            <a:off x="1022850" y="1089450"/>
            <a:ext cx="7098300" cy="296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Thoughts?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we love and hate about teaching Ag Bus? </a:t>
            </a:r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 sz="3000"/>
              <a:t>What do you love/look forward to about teaching ag business? </a:t>
            </a:r>
            <a:endParaRPr sz="3000"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 sz="3000"/>
              <a:t>What do you dread/hate about teaching ag business? </a:t>
            </a:r>
            <a:endParaRPr sz="3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2"/>
          <p:cNvSpPr txBox="1">
            <a:spLocks noGrp="1"/>
          </p:cNvSpPr>
          <p:nvPr>
            <p:ph type="title"/>
          </p:nvPr>
        </p:nvSpPr>
        <p:spPr>
          <a:xfrm>
            <a:off x="1173150" y="4074675"/>
            <a:ext cx="6797700" cy="10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http://bit.ly/h_everetts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3250" y="1143000"/>
            <a:ext cx="2857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if...</a:t>
            </a:r>
            <a:endParaRPr/>
          </a:p>
        </p:txBody>
      </p:sp>
      <p:sp>
        <p:nvSpPr>
          <p:cNvPr id="141" name="Google Shape;141;p15"/>
          <p:cNvSpPr txBox="1">
            <a:spLocks noGrp="1"/>
          </p:cNvSpPr>
          <p:nvPr>
            <p:ph type="body" idx="1"/>
          </p:nvPr>
        </p:nvSpPr>
        <p:spPr>
          <a:xfrm>
            <a:off x="819150" y="1554400"/>
            <a:ext cx="7505700" cy="28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...we could get students excited about ag business? 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...we could be excited to teach it? 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...students could gain CDE skills and have better SAE’s? 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...students could earn money IN CLASS? 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0425" y="4"/>
            <a:ext cx="498315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1 - Career Development &amp; HR</a:t>
            </a:r>
            <a:endParaRPr/>
          </a:p>
        </p:txBody>
      </p:sp>
      <p:sp>
        <p:nvSpPr>
          <p:cNvPr id="152" name="Google Shape;152;p1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Career Planning, Resume Building, Cover Letters, Job Applications, Mock Interviews</a:t>
            </a:r>
            <a:endParaRPr sz="3000">
              <a:solidFill>
                <a:srgbClr val="000000"/>
              </a:solidFill>
            </a:endParaRPr>
          </a:p>
          <a:p>
            <a: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-"/>
            </a:pPr>
            <a:r>
              <a:rPr lang="en" sz="2400" i="1">
                <a:solidFill>
                  <a:srgbClr val="000000"/>
                </a:solidFill>
              </a:rPr>
              <a:t>*All components align with Job Interview CDE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2 - Business Structures</a:t>
            </a:r>
            <a:endParaRPr/>
          </a:p>
        </p:txBody>
      </p:sp>
      <p:sp>
        <p:nvSpPr>
          <p:cNvPr id="158" name="Google Shape;158;p18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Learn about the different ways businesses are set up</a:t>
            </a:r>
            <a:endParaRPr sz="3000">
              <a:solidFill>
                <a:srgbClr val="000000"/>
              </a:solidFill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Great time to conduct field trip or have local businesses come in</a:t>
            </a:r>
            <a:endParaRPr sz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3 - Business Planning</a:t>
            </a:r>
            <a:endParaRPr/>
          </a:p>
        </p:txBody>
      </p:sp>
      <p:sp>
        <p:nvSpPr>
          <p:cNvPr id="164" name="Google Shape;164;p19"/>
          <p:cNvSpPr txBox="1">
            <a:spLocks noGrp="1"/>
          </p:cNvSpPr>
          <p:nvPr>
            <p:ph type="body" idx="1"/>
          </p:nvPr>
        </p:nvSpPr>
        <p:spPr>
          <a:xfrm>
            <a:off x="819150" y="1554400"/>
            <a:ext cx="7505700" cy="28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Guest Speaker: local business owner/entrepreneur</a:t>
            </a:r>
            <a:endParaRPr sz="3000">
              <a:solidFill>
                <a:srgbClr val="000000"/>
              </a:solidFill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Start planning businesses with their groups.</a:t>
            </a:r>
            <a:endParaRPr sz="3000">
              <a:solidFill>
                <a:srgbClr val="000000"/>
              </a:solidFill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-"/>
            </a:pPr>
            <a:r>
              <a:rPr lang="en" sz="3000">
                <a:solidFill>
                  <a:srgbClr val="000000"/>
                </a:solidFill>
              </a:rPr>
              <a:t>Work on Business Plan</a:t>
            </a:r>
            <a:endParaRPr sz="3000">
              <a:solidFill>
                <a:srgbClr val="000000"/>
              </a:solidFill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000000"/>
                </a:solidFill>
              </a:rPr>
              <a:t>*Log these businesses as new SAE’s in AET</a:t>
            </a:r>
            <a:endParaRPr sz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>
            <a:spLocks noGrp="1"/>
          </p:cNvSpPr>
          <p:nvPr>
            <p:ph type="title"/>
          </p:nvPr>
        </p:nvSpPr>
        <p:spPr>
          <a:xfrm>
            <a:off x="1022850" y="1089450"/>
            <a:ext cx="7098300" cy="296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Business Plan Template</a:t>
            </a:r>
            <a:endParaRPr sz="48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https://docs.google.com/document/d/1ssz6IGtibkrgvVAFgNdXLq6OeAlOdS_Myk_hmnONyH4/edit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1"/>
          <p:cNvSpPr txBox="1">
            <a:spLocks noGrp="1"/>
          </p:cNvSpPr>
          <p:nvPr>
            <p:ph type="title"/>
          </p:nvPr>
        </p:nvSpPr>
        <p:spPr>
          <a:xfrm>
            <a:off x="1022850" y="1089450"/>
            <a:ext cx="7098300" cy="296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Student Example: </a:t>
            </a:r>
            <a:endParaRPr sz="48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https://docs.google.com/document/d/1AcU1txJAWGhAfvjiB2U4DJD8UzYkmNenbDHBJeieSGQ/edit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383</Words>
  <Application>Microsoft Office PowerPoint</Application>
  <PresentationFormat>On-screen Show (16:9)</PresentationFormat>
  <Paragraphs>48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Nunito</vt:lpstr>
      <vt:lpstr>Calibri</vt:lpstr>
      <vt:lpstr>Arial</vt:lpstr>
      <vt:lpstr>Shift</vt:lpstr>
      <vt:lpstr>Making Business Management Engaging &amp; Profitable! </vt:lpstr>
      <vt:lpstr>What do we love and hate about teaching Ag Bus? </vt:lpstr>
      <vt:lpstr>What if...</vt:lpstr>
      <vt:lpstr>PowerPoint Presentation</vt:lpstr>
      <vt:lpstr>Unit 1 - Career Development &amp; HR</vt:lpstr>
      <vt:lpstr>Unit 2 - Business Structures</vt:lpstr>
      <vt:lpstr>Unit 3 - Business Planning</vt:lpstr>
      <vt:lpstr>Business Plan Template https://docs.google.com/document/d/1ssz6IGtibkrgvVAFgNdXLq6OeAlOdS_Myk_hmnONyH4/edit</vt:lpstr>
      <vt:lpstr>Student Example:  https://docs.google.com/document/d/1AcU1txJAWGhAfvjiB2U4DJD8UzYkmNenbDHBJeieSGQ/edit</vt:lpstr>
      <vt:lpstr>Unit 4 - Sales &amp; Customer Service</vt:lpstr>
      <vt:lpstr>Sales Presentation: </vt:lpstr>
      <vt:lpstr>Unit 5 - Marketing</vt:lpstr>
      <vt:lpstr>Unit 6 - Finance</vt:lpstr>
      <vt:lpstr>Items to Add/Edit:</vt:lpstr>
      <vt:lpstr>PowerPoint Presentation</vt:lpstr>
      <vt:lpstr>Fillers/Differentiators:</vt:lpstr>
      <vt:lpstr>PowerPoint Presentation</vt:lpstr>
      <vt:lpstr>PowerPoint Presentation</vt:lpstr>
      <vt:lpstr>Thoughts? </vt:lpstr>
      <vt:lpstr>http://bit.ly/h_everetts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Business Management Engaging &amp; Profitable!</dc:title>
  <dc:creator>Crutchfield, Nina</dc:creator>
  <cp:lastModifiedBy>Crutchfield, Nina</cp:lastModifiedBy>
  <cp:revision>1</cp:revision>
  <dcterms:modified xsi:type="dcterms:W3CDTF">2020-09-18T14:01:08Z</dcterms:modified>
</cp:coreProperties>
</file>