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D22DA-CAA7-49BB-B44A-D9453AB9D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Crafting Stories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47BBB0-633E-49CA-A788-06CEF78BF3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July 16, 2020</a:t>
            </a:r>
          </a:p>
          <a:p>
            <a:r>
              <a:rPr lang="en-US" dirty="0"/>
              <a:t>Blaze Currie &amp; Mamie Hertel </a:t>
            </a:r>
          </a:p>
          <a:p>
            <a:r>
              <a:rPr lang="en-US" dirty="0"/>
              <a:t>National FFA: Owls Chat</a:t>
            </a:r>
          </a:p>
        </p:txBody>
      </p:sp>
    </p:spTree>
    <p:extLst>
      <p:ext uri="{BB962C8B-B14F-4D97-AF65-F5344CB8AC3E}">
        <p14:creationId xmlns:p14="http://schemas.microsoft.com/office/powerpoint/2010/main" val="1421992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346A4-9820-405C-8BDD-429EB56C3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Stories are the Currency of Human Connection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41C9E-C701-4538-9949-D2700CC1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“Stories are the creative conversion of live itself into a more powerful, clearer, more meaningful experience. They are the currency of human contact.”</a:t>
            </a:r>
          </a:p>
          <a:p>
            <a:pPr marL="0" indent="0">
              <a:buNone/>
            </a:pPr>
            <a:r>
              <a:rPr lang="en-US" sz="3200" dirty="0"/>
              <a:t>~ Robert McKee </a:t>
            </a:r>
          </a:p>
        </p:txBody>
      </p:sp>
    </p:spTree>
    <p:extLst>
      <p:ext uri="{BB962C8B-B14F-4D97-AF65-F5344CB8AC3E}">
        <p14:creationId xmlns:p14="http://schemas.microsoft.com/office/powerpoint/2010/main" val="1605171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40C1C-1844-403F-9FA2-A3C2C9EA0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Stories help you lead with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82553-0732-4BE6-9BE1-62B9E7B4D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“Don’t lead with facts in order to convince. Lead with the values – so as to give the facts a fighting chance.” </a:t>
            </a:r>
          </a:p>
          <a:p>
            <a:pPr marL="0" indent="0">
              <a:buNone/>
            </a:pPr>
            <a:r>
              <a:rPr lang="en-US" sz="3200" dirty="0"/>
              <a:t>~ Chris Mooney </a:t>
            </a:r>
          </a:p>
        </p:txBody>
      </p:sp>
    </p:spTree>
    <p:extLst>
      <p:ext uri="{BB962C8B-B14F-4D97-AF65-F5344CB8AC3E}">
        <p14:creationId xmlns:p14="http://schemas.microsoft.com/office/powerpoint/2010/main" val="534080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7EF42-9821-4D2B-9A44-203C32FF1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Does it also feel this way to you?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59CE2-E3D0-41E7-A7CD-A10E039A0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“But in the end, stories are about one person saying to another: This is the way it feels to me. Can you understand what I am saying? Does it also feel this way to you?” </a:t>
            </a:r>
          </a:p>
          <a:p>
            <a:pPr marL="0" indent="0">
              <a:buNone/>
            </a:pPr>
            <a:r>
              <a:rPr lang="en-US" sz="3200" dirty="0"/>
              <a:t>~ Kazuo </a:t>
            </a:r>
            <a:r>
              <a:rPr lang="en-US" sz="3200" dirty="0" err="1"/>
              <a:t>Ishiguros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66278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942A3-C09D-44FA-87A6-BE1876064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consider in a story?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FA187-67EA-4F09-9E6C-0E006B10D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Avoid telling in chronological order. Take us to the precipice. </a:t>
            </a:r>
          </a:p>
          <a:p>
            <a:r>
              <a:rPr lang="en-US" sz="2800" dirty="0"/>
              <a:t>Choose the right story for your audience. </a:t>
            </a:r>
          </a:p>
          <a:p>
            <a:r>
              <a:rPr lang="en-US" sz="2800" dirty="0"/>
              <a:t>Choose a story that makes your point. Focus on the challenge, dilemma, “Aha!” moment, or place of discomfort. </a:t>
            </a:r>
          </a:p>
          <a:p>
            <a:r>
              <a:rPr lang="en-US" sz="2800" dirty="0"/>
              <a:t>Let a story be your “golden thread” that holds your message together.</a:t>
            </a:r>
          </a:p>
        </p:txBody>
      </p:sp>
    </p:spTree>
    <p:extLst>
      <p:ext uri="{BB962C8B-B14F-4D97-AF65-F5344CB8AC3E}">
        <p14:creationId xmlns:p14="http://schemas.microsoft.com/office/powerpoint/2010/main" val="4209336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ABC4D-AC12-49CA-B3A0-A1C9BBA01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&gt; Viral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5B3D4-7CD8-4A06-AB26-9F4E370B5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“A common mistake of youth: </a:t>
            </a:r>
          </a:p>
          <a:p>
            <a:pPr marL="0" indent="0">
              <a:buNone/>
            </a:pPr>
            <a:r>
              <a:rPr lang="en-US" dirty="0"/>
              <a:t>Defining impact as the size of audience </a:t>
            </a:r>
            <a:r>
              <a:rPr lang="en-US"/>
              <a:t>we reach, </a:t>
            </a:r>
            <a:r>
              <a:rPr lang="en-US" dirty="0"/>
              <a:t>instead of the difference we make to each person we reach. </a:t>
            </a:r>
          </a:p>
          <a:p>
            <a:pPr marL="0" indent="0">
              <a:buNone/>
            </a:pPr>
            <a:r>
              <a:rPr lang="en-US" dirty="0"/>
              <a:t>Meaning comes more from mattering to a few than from being known by many.”</a:t>
            </a:r>
          </a:p>
          <a:p>
            <a:pPr marL="0" indent="0">
              <a:buNone/>
            </a:pPr>
            <a:r>
              <a:rPr lang="en-US" dirty="0"/>
              <a:t>~ Adam Grant </a:t>
            </a:r>
          </a:p>
        </p:txBody>
      </p:sp>
    </p:spTree>
    <p:extLst>
      <p:ext uri="{BB962C8B-B14F-4D97-AF65-F5344CB8AC3E}">
        <p14:creationId xmlns:p14="http://schemas.microsoft.com/office/powerpoint/2010/main" val="28208096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</TotalTime>
  <Words>258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Garamond</vt:lpstr>
      <vt:lpstr>Organic</vt:lpstr>
      <vt:lpstr>Crafting Stories</vt:lpstr>
      <vt:lpstr>Stories are the Currency of Human Connection </vt:lpstr>
      <vt:lpstr>Stories help you lead with VALUE</vt:lpstr>
      <vt:lpstr>Does it also feel this way to you? </vt:lpstr>
      <vt:lpstr>What to consider in a story? </vt:lpstr>
      <vt:lpstr>Value &gt; Viral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Telling Stories</dc:title>
  <dc:creator>Currie, Blaze</dc:creator>
  <cp:lastModifiedBy>Currie, Blaze</cp:lastModifiedBy>
  <cp:revision>4</cp:revision>
  <dcterms:created xsi:type="dcterms:W3CDTF">2020-07-15T20:22:37Z</dcterms:created>
  <dcterms:modified xsi:type="dcterms:W3CDTF">2020-07-15T20:44:50Z</dcterms:modified>
</cp:coreProperties>
</file>