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6" r:id="rId2"/>
    <p:sldId id="274" r:id="rId3"/>
    <p:sldId id="275" r:id="rId4"/>
    <p:sldId id="268" r:id="rId5"/>
    <p:sldId id="260" r:id="rId6"/>
    <p:sldId id="269" r:id="rId7"/>
    <p:sldId id="270" r:id="rId8"/>
    <p:sldId id="271" r:id="rId9"/>
    <p:sldId id="272" r:id="rId10"/>
    <p:sldId id="273" r:id="rId11"/>
    <p:sldId id="259" r:id="rId12"/>
    <p:sldId id="25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lene Mensch" initials="MM" lastIdx="2" clrIdx="0">
    <p:extLst>
      <p:ext uri="{19B8F6BF-5375-455C-9EA6-DF929625EA0E}">
        <p15:presenceInfo xmlns:p15="http://schemas.microsoft.com/office/powerpoint/2012/main" userId="e1c724a07b98bdc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623C"/>
    <a:srgbClr val="A50021"/>
    <a:srgbClr val="A5FF21"/>
    <a:srgbClr val="FF0505"/>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33" autoAdjust="0"/>
    <p:restoredTop sz="76994" autoAdjust="0"/>
  </p:normalViewPr>
  <p:slideViewPr>
    <p:cSldViewPr>
      <p:cViewPr varScale="1">
        <p:scale>
          <a:sx n="52" d="100"/>
          <a:sy n="52" d="100"/>
        </p:scale>
        <p:origin x="1248"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z="1100" dirty="0">
                <a:latin typeface="Arial" pitchFamily="34" charset="0"/>
                <a:cs typeface="Arial" pitchFamily="34" charset="0"/>
              </a:rPr>
              <a:t>PPT Title</a:t>
            </a:r>
          </a:p>
        </p:txBody>
      </p:sp>
      <p:sp>
        <p:nvSpPr>
          <p:cNvPr id="3" name="Date Placeholder 2"/>
          <p:cNvSpPr>
            <a:spLocks noGrp="1"/>
          </p:cNvSpPr>
          <p:nvPr>
            <p:ph type="dt" sz="quarter" idx="1"/>
          </p:nvPr>
        </p:nvSpPr>
        <p:spPr>
          <a:xfrm>
            <a:off x="3429000" y="0"/>
            <a:ext cx="3427413" cy="457200"/>
          </a:xfrm>
          <a:prstGeom prst="rect">
            <a:avLst/>
          </a:prstGeom>
        </p:spPr>
        <p:txBody>
          <a:bodyPr vert="horz" lIns="91440" tIns="45720" rIns="91440" bIns="45720" rtlCol="0"/>
          <a:lstStyle>
            <a:lvl1pPr algn="r">
              <a:defRPr sz="1200"/>
            </a:lvl1pPr>
          </a:lstStyle>
          <a:p>
            <a:r>
              <a:rPr lang="en-US" sz="1100" dirty="0">
                <a:latin typeface="Arial" pitchFamily="34" charset="0"/>
                <a:cs typeface="Arial" pitchFamily="34" charset="0"/>
              </a:rPr>
              <a:t>Mechanical Systems in Agriculture</a:t>
            </a:r>
          </a:p>
          <a:p>
            <a:r>
              <a:rPr lang="en-US" sz="1100" dirty="0">
                <a:latin typeface="Arial" pitchFamily="34" charset="0"/>
                <a:cs typeface="Arial" pitchFamily="34" charset="0"/>
              </a:rPr>
              <a:t>Unit X – Lesson X.X Name</a:t>
            </a:r>
          </a:p>
        </p:txBody>
      </p:sp>
      <p:sp>
        <p:nvSpPr>
          <p:cNvPr id="4" name="Footer Placeholder 3"/>
          <p:cNvSpPr>
            <a:spLocks noGrp="1"/>
          </p:cNvSpPr>
          <p:nvPr>
            <p:ph type="ftr" sz="quarter" idx="2"/>
          </p:nvPr>
        </p:nvSpPr>
        <p:spPr>
          <a:xfrm>
            <a:off x="0" y="8685213"/>
            <a:ext cx="3352800" cy="457200"/>
          </a:xfrm>
          <a:prstGeom prst="rect">
            <a:avLst/>
          </a:prstGeom>
        </p:spPr>
        <p:txBody>
          <a:bodyPr vert="horz" lIns="91440" tIns="45720" rIns="91440" bIns="45720" rtlCol="0" anchor="b"/>
          <a:lstStyle>
            <a:lvl1pPr algn="l">
              <a:defRPr sz="1200"/>
            </a:lvl1pPr>
          </a:lstStyle>
          <a:p>
            <a:r>
              <a:rPr lang="en-US" sz="1100">
                <a:latin typeface="Arial" pitchFamily="34" charset="0"/>
                <a:cs typeface="Arial" pitchFamily="34" charset="0"/>
              </a:rPr>
              <a:t>Curriculum for Agricultural Science Education Copyright 2019</a:t>
            </a:r>
            <a:endParaRPr lang="en-US" sz="1100" dirty="0">
              <a:latin typeface="Arial" pitchFamily="34" charset="0"/>
              <a:cs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251402E-0581-4045-9571-3EE683493364}" type="slidenum">
              <a:rPr lang="en-US" sz="1100" smtClean="0">
                <a:latin typeface="Arial" pitchFamily="34" charset="0"/>
                <a:cs typeface="Arial" pitchFamily="34" charset="0"/>
              </a:rPr>
              <a:t>‹#›</a:t>
            </a:fld>
            <a:endParaRPr lang="en-US" sz="1100" dirty="0">
              <a:latin typeface="Arial" pitchFamily="34" charset="0"/>
              <a:cs typeface="Arial" pitchFamily="34" charset="0"/>
            </a:endParaRPr>
          </a:p>
        </p:txBody>
      </p:sp>
      <p:pic>
        <p:nvPicPr>
          <p:cNvPr id="8" name="Picture 7">
            <a:extLst>
              <a:ext uri="{FF2B5EF4-FFF2-40B4-BE49-F238E27FC236}">
                <a16:creationId xmlns:a16="http://schemas.microsoft.com/office/drawing/2014/main" id="{0E1A295C-E917-4D4C-9BFD-D5F56A67F9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9200" y="8732520"/>
            <a:ext cx="1384541" cy="365760"/>
          </a:xfrm>
          <a:prstGeom prst="rect">
            <a:avLst/>
          </a:prstGeom>
        </p:spPr>
      </p:pic>
    </p:spTree>
    <p:extLst>
      <p:ext uri="{BB962C8B-B14F-4D97-AF65-F5344CB8AC3E}">
        <p14:creationId xmlns:p14="http://schemas.microsoft.com/office/powerpoint/2010/main" val="248149012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100">
                <a:latin typeface="Arial" pitchFamily="34" charset="0"/>
                <a:cs typeface="Arial" pitchFamily="34" charset="0"/>
              </a:defRPr>
            </a:lvl1pPr>
          </a:lstStyle>
          <a:p>
            <a:r>
              <a:rPr lang="en-US" dirty="0"/>
              <a:t>PPT Title</a:t>
            </a:r>
          </a:p>
        </p:txBody>
      </p:sp>
      <p:sp>
        <p:nvSpPr>
          <p:cNvPr id="3" name="Date Placeholder 2"/>
          <p:cNvSpPr>
            <a:spLocks noGrp="1"/>
          </p:cNvSpPr>
          <p:nvPr>
            <p:ph type="dt" idx="1"/>
          </p:nvPr>
        </p:nvSpPr>
        <p:spPr>
          <a:xfrm>
            <a:off x="3352800" y="0"/>
            <a:ext cx="3503613" cy="457200"/>
          </a:xfrm>
          <a:prstGeom prst="rect">
            <a:avLst/>
          </a:prstGeom>
        </p:spPr>
        <p:txBody>
          <a:bodyPr vert="horz" lIns="91440" tIns="45720" rIns="91440" bIns="45720" rtlCol="0"/>
          <a:lstStyle>
            <a:lvl1pPr algn="r">
              <a:defRPr sz="1100"/>
            </a:lvl1pPr>
          </a:lstStyle>
          <a:p>
            <a:r>
              <a:rPr lang="en-US" dirty="0">
                <a:latin typeface="Arial" pitchFamily="34" charset="0"/>
                <a:cs typeface="Arial" pitchFamily="34" charset="0"/>
              </a:rPr>
              <a:t>Mechanical Systems in Agriculture</a:t>
            </a:r>
          </a:p>
          <a:p>
            <a:r>
              <a:rPr lang="en-US" dirty="0">
                <a:latin typeface="Arial" pitchFamily="34" charset="0"/>
                <a:cs typeface="Arial" pitchFamily="34" charset="0"/>
              </a:rPr>
              <a:t>Unit X – Lesson X.X Name</a:t>
            </a:r>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3276600" cy="457200"/>
          </a:xfrm>
          <a:prstGeom prst="rect">
            <a:avLst/>
          </a:prstGeom>
        </p:spPr>
        <p:txBody>
          <a:bodyPr vert="horz" lIns="91440" tIns="45720" rIns="91440" bIns="45720" rtlCol="0" anchor="b"/>
          <a:lstStyle>
            <a:lvl1pPr algn="l">
              <a:defRPr sz="1100"/>
            </a:lvl1p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100">
                <a:latin typeface="Arial" pitchFamily="34" charset="0"/>
                <a:cs typeface="Arial" pitchFamily="34" charset="0"/>
              </a:defRPr>
            </a:lvl1pPr>
          </a:lstStyle>
          <a:p>
            <a:fld id="{36C789E7-B821-4804-81D0-B1DDBDB5FECC}" type="slidenum">
              <a:rPr lang="en-US" smtClean="0"/>
              <a:pPr/>
              <a:t>‹#›</a:t>
            </a:fld>
            <a:endParaRPr lang="en-US" dirty="0"/>
          </a:p>
        </p:txBody>
      </p:sp>
      <p:pic>
        <p:nvPicPr>
          <p:cNvPr id="10" name="Picture 9">
            <a:extLst>
              <a:ext uri="{FF2B5EF4-FFF2-40B4-BE49-F238E27FC236}">
                <a16:creationId xmlns:a16="http://schemas.microsoft.com/office/drawing/2014/main" id="{E40E2AAF-525C-469C-B29C-6F206E827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0" y="8732520"/>
            <a:ext cx="1384541" cy="365760"/>
          </a:xfrm>
          <a:prstGeom prst="rect">
            <a:avLst/>
          </a:prstGeom>
        </p:spPr>
      </p:pic>
    </p:spTree>
    <p:extLst>
      <p:ext uri="{BB962C8B-B14F-4D97-AF65-F5344CB8AC3E}">
        <p14:creationId xmlns:p14="http://schemas.microsoft.com/office/powerpoint/2010/main" val="1043571385"/>
      </p:ext>
    </p:extLst>
  </p:cSld>
  <p:clrMap bg1="lt1" tx1="dk1" bg2="lt2" tx2="dk2" accent1="accent1" accent2="accent2" accent3="accent3" accent4="accent4" accent5="accent5" accent6="accent6" hlink="hlink" folHlink="folHlink"/>
  <p:hf/>
  <p:notesStyle>
    <a:lvl1pPr marL="0" algn="l" defTabSz="914400" rtl="0" eaLnBrk="1" latinLnBrk="0" hangingPunct="1">
      <a:defRPr sz="1100" kern="1200">
        <a:solidFill>
          <a:schemeClr val="tx1"/>
        </a:solidFill>
        <a:latin typeface="Arial" pitchFamily="34" charset="0"/>
        <a:ea typeface="+mn-ea"/>
        <a:cs typeface="Arial" pitchFamily="34" charset="0"/>
      </a:defRPr>
    </a:lvl1pPr>
    <a:lvl2pPr marL="457200" algn="l" defTabSz="914400" rtl="0" eaLnBrk="1" latinLnBrk="0" hangingPunct="1">
      <a:defRPr sz="1100" kern="1200">
        <a:solidFill>
          <a:schemeClr val="tx1"/>
        </a:solidFill>
        <a:latin typeface="Arial" pitchFamily="34" charset="0"/>
        <a:ea typeface="+mn-ea"/>
        <a:cs typeface="Arial" pitchFamily="34" charset="0"/>
      </a:defRPr>
    </a:lvl2pPr>
    <a:lvl3pPr marL="914400" algn="l" defTabSz="914400" rtl="0" eaLnBrk="1" latinLnBrk="0" hangingPunct="1">
      <a:defRPr sz="1100" kern="1200">
        <a:solidFill>
          <a:schemeClr val="tx1"/>
        </a:solidFill>
        <a:latin typeface="Arial" pitchFamily="34" charset="0"/>
        <a:ea typeface="+mn-ea"/>
        <a:cs typeface="Arial" pitchFamily="34" charset="0"/>
      </a:defRPr>
    </a:lvl3pPr>
    <a:lvl4pPr marL="1371600" algn="l" defTabSz="914400" rtl="0" eaLnBrk="1" latinLnBrk="0" hangingPunct="1">
      <a:defRPr sz="1100" kern="1200">
        <a:solidFill>
          <a:schemeClr val="tx1"/>
        </a:solidFill>
        <a:latin typeface="Arial" pitchFamily="34" charset="0"/>
        <a:ea typeface="+mn-ea"/>
        <a:cs typeface="Arial" pitchFamily="34" charset="0"/>
      </a:defRPr>
    </a:lvl4pPr>
    <a:lvl5pPr marL="1828800" algn="l" defTabSz="914400" rtl="0" eaLnBrk="1" latinLnBrk="0" hangingPunct="1">
      <a:defRPr sz="11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mmons.wikimedia.org/wiki/File:Emojione_1F33D.svg"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creativecommons.org/licenses/by-sa/3.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36C789E7-B821-4804-81D0-B1DDBDB5FECC}" type="slidenum">
              <a:rPr lang="en-US" smtClean="0">
                <a:latin typeface="Arial" pitchFamily="34" charset="0"/>
                <a:cs typeface="Arial" pitchFamily="34" charset="0"/>
              </a:rPr>
              <a:t>1</a:t>
            </a:fld>
            <a:endParaRPr lang="en-US">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6" name="Header Placeholder 5"/>
          <p:cNvSpPr>
            <a:spLocks noGrp="1"/>
          </p:cNvSpPr>
          <p:nvPr>
            <p:ph type="hdr" sz="quarter" idx="12"/>
          </p:nvPr>
        </p:nvSpPr>
        <p:spPr/>
        <p:txBody>
          <a:bodyPr/>
          <a:lstStyle/>
          <a:p>
            <a:r>
              <a:rPr lang="en-US" dirty="0"/>
              <a:t>PPT Title</a:t>
            </a:r>
          </a:p>
        </p:txBody>
      </p:sp>
      <p:sp>
        <p:nvSpPr>
          <p:cNvPr id="7" name="Date Placeholder 6"/>
          <p:cNvSpPr>
            <a:spLocks noGrp="1"/>
          </p:cNvSpPr>
          <p:nvPr>
            <p:ph type="dt" idx="13"/>
          </p:nvPr>
        </p:nvSpPr>
        <p:spPr/>
        <p:txBody>
          <a:bodyPr/>
          <a:lstStyle/>
          <a:p>
            <a:r>
              <a:rPr lang="en-US" dirty="0">
                <a:latin typeface="Arial" pitchFamily="34" charset="0"/>
                <a:cs typeface="Arial" pitchFamily="34" charset="0"/>
              </a:rPr>
              <a:t>Mechanical Systems in Agriculture</a:t>
            </a:r>
          </a:p>
          <a:p>
            <a:r>
              <a:rPr lang="en-US" dirty="0">
                <a:latin typeface="Arial" pitchFamily="34" charset="0"/>
                <a:cs typeface="Arial" pitchFamily="34" charset="0"/>
              </a:rPr>
              <a:t>Unit X – Lesson X.X Name</a:t>
            </a:r>
            <a:endParaRPr lang="en-US" dirty="0"/>
          </a:p>
        </p:txBody>
      </p:sp>
    </p:spTree>
    <p:extLst>
      <p:ext uri="{BB962C8B-B14F-4D97-AF65-F5344CB8AC3E}">
        <p14:creationId xmlns:p14="http://schemas.microsoft.com/office/powerpoint/2010/main" val="4266326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a:t>PPT Title</a:t>
            </a:r>
            <a:endParaRPr lang="en-US" dirty="0"/>
          </a:p>
        </p:txBody>
      </p:sp>
      <p:sp>
        <p:nvSpPr>
          <p:cNvPr id="5" name="Date Placeholder 4"/>
          <p:cNvSpPr>
            <a:spLocks noGrp="1"/>
          </p:cNvSpPr>
          <p:nvPr>
            <p:ph type="dt" idx="11"/>
          </p:nvPr>
        </p:nvSpPr>
        <p:spPr/>
        <p:txBody>
          <a:bodyPr/>
          <a:lstStyle/>
          <a:p>
            <a:r>
              <a:rPr lang="en-US" dirty="0">
                <a:latin typeface="Arial" pitchFamily="34" charset="0"/>
                <a:cs typeface="Arial" pitchFamily="34" charset="0"/>
              </a:rPr>
              <a:t>Mechanical Systems in Agriculture</a:t>
            </a:r>
          </a:p>
          <a:p>
            <a:r>
              <a:rPr lang="en-US" dirty="0">
                <a:latin typeface="Arial" pitchFamily="34" charset="0"/>
                <a:cs typeface="Arial" pitchFamily="34" charset="0"/>
              </a:rPr>
              <a:t>Unit X – Lesson X.X Name</a:t>
            </a:r>
            <a:endParaRPr lang="en-US" dirty="0"/>
          </a:p>
        </p:txBody>
      </p:sp>
      <p:sp>
        <p:nvSpPr>
          <p:cNvPr id="6" name="Footer Placeholder 5"/>
          <p:cNvSpPr>
            <a:spLocks noGrp="1"/>
          </p:cNvSpPr>
          <p:nvPr>
            <p:ph type="ftr" sz="quarter" idx="12"/>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13"/>
          </p:nvPr>
        </p:nvSpPr>
        <p:spPr/>
        <p:txBody>
          <a:bodyPr/>
          <a:lstStyle/>
          <a:p>
            <a:fld id="{36C789E7-B821-4804-81D0-B1DDBDB5FECC}" type="slidenum">
              <a:rPr lang="en-US" smtClean="0"/>
              <a:pPr/>
              <a:t>11</a:t>
            </a:fld>
            <a:endParaRPr lang="en-US" dirty="0"/>
          </a:p>
        </p:txBody>
      </p:sp>
    </p:spTree>
    <p:extLst>
      <p:ext uri="{BB962C8B-B14F-4D97-AF65-F5344CB8AC3E}">
        <p14:creationId xmlns:p14="http://schemas.microsoft.com/office/powerpoint/2010/main" val="4144573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36C789E7-B821-4804-81D0-B1DDBDB5FECC}" type="slidenum">
              <a:rPr lang="en-US" smtClean="0">
                <a:latin typeface="Arial" pitchFamily="34" charset="0"/>
                <a:cs typeface="Arial" pitchFamily="34" charset="0"/>
              </a:rPr>
              <a:t>12</a:t>
            </a:fld>
            <a:endParaRPr lang="en-US">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6" name="Header Placeholder 5"/>
          <p:cNvSpPr>
            <a:spLocks noGrp="1"/>
          </p:cNvSpPr>
          <p:nvPr>
            <p:ph type="hdr" sz="quarter" idx="12"/>
          </p:nvPr>
        </p:nvSpPr>
        <p:spPr/>
        <p:txBody>
          <a:bodyPr/>
          <a:lstStyle/>
          <a:p>
            <a:r>
              <a:rPr lang="en-US"/>
              <a:t>PPT Title</a:t>
            </a:r>
          </a:p>
        </p:txBody>
      </p:sp>
      <p:sp>
        <p:nvSpPr>
          <p:cNvPr id="7" name="Date Placeholder 6"/>
          <p:cNvSpPr>
            <a:spLocks noGrp="1"/>
          </p:cNvSpPr>
          <p:nvPr>
            <p:ph type="dt" idx="13"/>
          </p:nvPr>
        </p:nvSpPr>
        <p:spPr/>
        <p:txBody>
          <a:bodyPr/>
          <a:lstStyle/>
          <a:p>
            <a:r>
              <a:rPr lang="en-US" dirty="0">
                <a:latin typeface="Arial" pitchFamily="34" charset="0"/>
                <a:cs typeface="Arial" pitchFamily="34" charset="0"/>
              </a:rPr>
              <a:t>Mechanical Systems in Agriculture</a:t>
            </a:r>
          </a:p>
          <a:p>
            <a:r>
              <a:rPr lang="en-US" dirty="0">
                <a:latin typeface="Arial" pitchFamily="34" charset="0"/>
                <a:cs typeface="Arial" pitchFamily="34" charset="0"/>
              </a:rPr>
              <a:t>Unit X – Lesson X.X Name</a:t>
            </a:r>
            <a:endParaRPr lang="en-US" dirty="0"/>
          </a:p>
        </p:txBody>
      </p:sp>
    </p:spTree>
    <p:extLst>
      <p:ext uri="{BB962C8B-B14F-4D97-AF65-F5344CB8AC3E}">
        <p14:creationId xmlns:p14="http://schemas.microsoft.com/office/powerpoint/2010/main" val="336436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hlinkClick r:id="rId3" tooltip="https://commons.wikimedia.org/wiki/File:Emojione_1F33D.svg"/>
              </a:rPr>
              <a:t>This Photo</a:t>
            </a:r>
            <a:r>
              <a:rPr lang="en-US" sz="1100" dirty="0"/>
              <a:t> by Unknown Author is licensed under </a:t>
            </a:r>
            <a:r>
              <a:rPr lang="en-US" sz="1100" dirty="0">
                <a:hlinkClick r:id="rId4" tooltip="https://creativecommons.org/licenses/by-sa/3.0/"/>
              </a:rPr>
              <a:t>CC BY-SA</a:t>
            </a:r>
            <a:endParaRPr lang="en-US" sz="1100" dirty="0"/>
          </a:p>
          <a:p>
            <a:endParaRPr lang="en-US" dirty="0"/>
          </a:p>
        </p:txBody>
      </p:sp>
      <p:sp>
        <p:nvSpPr>
          <p:cNvPr id="4" name="Header Placeholder 3"/>
          <p:cNvSpPr>
            <a:spLocks noGrp="1"/>
          </p:cNvSpPr>
          <p:nvPr>
            <p:ph type="hdr" sz="quarter"/>
          </p:nvPr>
        </p:nvSpPr>
        <p:spPr/>
        <p:txBody>
          <a:bodyPr/>
          <a:lstStyle/>
          <a:p>
            <a:r>
              <a:rPr lang="en-US"/>
              <a:t>PPT Title</a:t>
            </a:r>
            <a:endParaRPr lang="en-US" dirty="0"/>
          </a:p>
        </p:txBody>
      </p:sp>
      <p:sp>
        <p:nvSpPr>
          <p:cNvPr id="5" name="Date Placeholder 4"/>
          <p:cNvSpPr>
            <a:spLocks noGrp="1"/>
          </p:cNvSpPr>
          <p:nvPr>
            <p:ph type="dt" idx="1"/>
          </p:nvPr>
        </p:nvSpPr>
        <p:spPr/>
        <p:txBody>
          <a:bodyPr/>
          <a:lstStyle/>
          <a:p>
            <a:r>
              <a:rPr lang="en-US">
                <a:latin typeface="Arial" pitchFamily="34" charset="0"/>
                <a:cs typeface="Arial" pitchFamily="34" charset="0"/>
              </a:rPr>
              <a:t>Mechanical Systems in Agriculture</a:t>
            </a:r>
          </a:p>
          <a:p>
            <a:r>
              <a:rPr lang="en-US">
                <a:latin typeface="Arial" pitchFamily="34" charset="0"/>
                <a:cs typeface="Arial" pitchFamily="34" charset="0"/>
              </a:rPr>
              <a:t>Unit X – Lesson X.X Name</a:t>
            </a:r>
            <a:endParaRPr lang="en-US" dirty="0"/>
          </a:p>
        </p:txBody>
      </p:sp>
      <p:sp>
        <p:nvSpPr>
          <p:cNvPr id="6" name="Footer Placeholder 5"/>
          <p:cNvSpPr>
            <a:spLocks noGrp="1"/>
          </p:cNvSpPr>
          <p:nvPr>
            <p:ph type="ftr" sz="quarter" idx="4"/>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5"/>
          </p:nvPr>
        </p:nvSpPr>
        <p:spPr/>
        <p:txBody>
          <a:bodyPr/>
          <a:lstStyle/>
          <a:p>
            <a:fld id="{36C789E7-B821-4804-81D0-B1DDBDB5FECC}" type="slidenum">
              <a:rPr lang="en-US" smtClean="0"/>
              <a:pPr/>
              <a:t>2</a:t>
            </a:fld>
            <a:endParaRPr lang="en-US" dirty="0"/>
          </a:p>
        </p:txBody>
      </p:sp>
    </p:spTree>
    <p:extLst>
      <p:ext uri="{BB962C8B-B14F-4D97-AF65-F5344CB8AC3E}">
        <p14:creationId xmlns:p14="http://schemas.microsoft.com/office/powerpoint/2010/main" val="3130304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video, How is ethanol made?, and graphic link on the slide to show students how ethanol and coproducts are produced.</a:t>
            </a:r>
          </a:p>
        </p:txBody>
      </p:sp>
      <p:sp>
        <p:nvSpPr>
          <p:cNvPr id="4" name="Header Placeholder 3"/>
          <p:cNvSpPr>
            <a:spLocks noGrp="1"/>
          </p:cNvSpPr>
          <p:nvPr>
            <p:ph type="hdr" sz="quarter"/>
          </p:nvPr>
        </p:nvSpPr>
        <p:spPr/>
        <p:txBody>
          <a:bodyPr/>
          <a:lstStyle/>
          <a:p>
            <a:r>
              <a:rPr lang="en-US"/>
              <a:t>PPT Title</a:t>
            </a:r>
            <a:endParaRPr lang="en-US" dirty="0"/>
          </a:p>
        </p:txBody>
      </p:sp>
      <p:sp>
        <p:nvSpPr>
          <p:cNvPr id="5" name="Date Placeholder 4"/>
          <p:cNvSpPr>
            <a:spLocks noGrp="1"/>
          </p:cNvSpPr>
          <p:nvPr>
            <p:ph type="dt" idx="1"/>
          </p:nvPr>
        </p:nvSpPr>
        <p:spPr/>
        <p:txBody>
          <a:bodyPr/>
          <a:lstStyle/>
          <a:p>
            <a:r>
              <a:rPr lang="en-US">
                <a:latin typeface="Arial" pitchFamily="34" charset="0"/>
                <a:cs typeface="Arial" pitchFamily="34" charset="0"/>
              </a:rPr>
              <a:t>Mechanical Systems in Agriculture</a:t>
            </a:r>
          </a:p>
          <a:p>
            <a:r>
              <a:rPr lang="en-US">
                <a:latin typeface="Arial" pitchFamily="34" charset="0"/>
                <a:cs typeface="Arial" pitchFamily="34" charset="0"/>
              </a:rPr>
              <a:t>Unit X – Lesson X.X Name</a:t>
            </a:r>
            <a:endParaRPr lang="en-US" dirty="0"/>
          </a:p>
        </p:txBody>
      </p:sp>
      <p:sp>
        <p:nvSpPr>
          <p:cNvPr id="6" name="Footer Placeholder 5"/>
          <p:cNvSpPr>
            <a:spLocks noGrp="1"/>
          </p:cNvSpPr>
          <p:nvPr>
            <p:ph type="ftr" sz="quarter" idx="4"/>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5"/>
          </p:nvPr>
        </p:nvSpPr>
        <p:spPr/>
        <p:txBody>
          <a:bodyPr/>
          <a:lstStyle/>
          <a:p>
            <a:fld id="{36C789E7-B821-4804-81D0-B1DDBDB5FECC}" type="slidenum">
              <a:rPr lang="en-US" smtClean="0"/>
              <a:pPr/>
              <a:t>3</a:t>
            </a:fld>
            <a:endParaRPr lang="en-US" dirty="0"/>
          </a:p>
        </p:txBody>
      </p:sp>
    </p:spTree>
    <p:extLst>
      <p:ext uri="{BB962C8B-B14F-4D97-AF65-F5344CB8AC3E}">
        <p14:creationId xmlns:p14="http://schemas.microsoft.com/office/powerpoint/2010/main" val="2840539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Ethanol has been used since the start of automobile transportation.</a:t>
            </a:r>
          </a:p>
        </p:txBody>
      </p:sp>
      <p:sp>
        <p:nvSpPr>
          <p:cNvPr id="4" name="Header Placeholder 3"/>
          <p:cNvSpPr>
            <a:spLocks noGrp="1"/>
          </p:cNvSpPr>
          <p:nvPr>
            <p:ph type="hdr" sz="quarter"/>
          </p:nvPr>
        </p:nvSpPr>
        <p:spPr/>
        <p:txBody>
          <a:bodyPr/>
          <a:lstStyle/>
          <a:p>
            <a:r>
              <a:rPr lang="en-US"/>
              <a:t>PPT Title</a:t>
            </a:r>
            <a:endParaRPr lang="en-US" dirty="0"/>
          </a:p>
        </p:txBody>
      </p:sp>
      <p:sp>
        <p:nvSpPr>
          <p:cNvPr id="5" name="Date Placeholder 4"/>
          <p:cNvSpPr>
            <a:spLocks noGrp="1"/>
          </p:cNvSpPr>
          <p:nvPr>
            <p:ph type="dt" idx="1"/>
          </p:nvPr>
        </p:nvSpPr>
        <p:spPr/>
        <p:txBody>
          <a:bodyPr/>
          <a:lstStyle/>
          <a:p>
            <a:r>
              <a:rPr lang="en-US">
                <a:latin typeface="Arial" pitchFamily="34" charset="0"/>
                <a:cs typeface="Arial" pitchFamily="34" charset="0"/>
              </a:rPr>
              <a:t>Mechanical Systems in Agriculture</a:t>
            </a:r>
          </a:p>
          <a:p>
            <a:r>
              <a:rPr lang="en-US">
                <a:latin typeface="Arial" pitchFamily="34" charset="0"/>
                <a:cs typeface="Arial" pitchFamily="34" charset="0"/>
              </a:rPr>
              <a:t>Unit X – Lesson X.X Name</a:t>
            </a:r>
            <a:endParaRPr lang="en-US" dirty="0"/>
          </a:p>
        </p:txBody>
      </p:sp>
      <p:sp>
        <p:nvSpPr>
          <p:cNvPr id="6" name="Footer Placeholder 5"/>
          <p:cNvSpPr>
            <a:spLocks noGrp="1"/>
          </p:cNvSpPr>
          <p:nvPr>
            <p:ph type="ftr" sz="quarter" idx="4"/>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5"/>
          </p:nvPr>
        </p:nvSpPr>
        <p:spPr/>
        <p:txBody>
          <a:bodyPr/>
          <a:lstStyle/>
          <a:p>
            <a:fld id="{36C789E7-B821-4804-81D0-B1DDBDB5FECC}" type="slidenum">
              <a:rPr lang="en-US" smtClean="0"/>
              <a:pPr/>
              <a:t>4</a:t>
            </a:fld>
            <a:endParaRPr lang="en-US" dirty="0"/>
          </a:p>
        </p:txBody>
      </p:sp>
    </p:spTree>
    <p:extLst>
      <p:ext uri="{BB962C8B-B14F-4D97-AF65-F5344CB8AC3E}">
        <p14:creationId xmlns:p14="http://schemas.microsoft.com/office/powerpoint/2010/main" val="2503297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Early on, many ethanol plants started small as seen in the picture to the left. Over time, the demand for ethanol has grown, as have the production plants, as seen in the picture to the right. The plants seen here show the growth of the industry. Some ethanol businesses grew from small family farms to a large ethanol corporations supporting many family farms across the Midwest. Local corn producers across the Midwest benefit from ethanol production. These local producers have an effect on the global economy.</a:t>
            </a:r>
          </a:p>
          <a:p>
            <a:endParaRPr lang="en-US" dirty="0"/>
          </a:p>
        </p:txBody>
      </p:sp>
      <p:sp>
        <p:nvSpPr>
          <p:cNvPr id="4" name="Header Placeholder 3"/>
          <p:cNvSpPr>
            <a:spLocks noGrp="1"/>
          </p:cNvSpPr>
          <p:nvPr>
            <p:ph type="hdr" sz="quarter"/>
          </p:nvPr>
        </p:nvSpPr>
        <p:spPr/>
        <p:txBody>
          <a:bodyPr/>
          <a:lstStyle/>
          <a:p>
            <a:r>
              <a:rPr lang="en-US"/>
              <a:t>PPT Title</a:t>
            </a:r>
            <a:endParaRPr lang="en-US" dirty="0"/>
          </a:p>
        </p:txBody>
      </p:sp>
      <p:sp>
        <p:nvSpPr>
          <p:cNvPr id="5" name="Date Placeholder 4"/>
          <p:cNvSpPr>
            <a:spLocks noGrp="1"/>
          </p:cNvSpPr>
          <p:nvPr>
            <p:ph type="dt" idx="1"/>
          </p:nvPr>
        </p:nvSpPr>
        <p:spPr/>
        <p:txBody>
          <a:bodyPr/>
          <a:lstStyle/>
          <a:p>
            <a:r>
              <a:rPr lang="en-US">
                <a:latin typeface="Arial" pitchFamily="34" charset="0"/>
                <a:cs typeface="Arial" pitchFamily="34" charset="0"/>
              </a:rPr>
              <a:t>Mechanical Systems in Agriculture</a:t>
            </a:r>
          </a:p>
          <a:p>
            <a:r>
              <a:rPr lang="en-US">
                <a:latin typeface="Arial" pitchFamily="34" charset="0"/>
                <a:cs typeface="Arial" pitchFamily="34" charset="0"/>
              </a:rPr>
              <a:t>Unit X – Lesson X.X Name</a:t>
            </a:r>
            <a:endParaRPr lang="en-US" dirty="0"/>
          </a:p>
        </p:txBody>
      </p:sp>
      <p:sp>
        <p:nvSpPr>
          <p:cNvPr id="6" name="Footer Placeholder 5"/>
          <p:cNvSpPr>
            <a:spLocks noGrp="1"/>
          </p:cNvSpPr>
          <p:nvPr>
            <p:ph type="ftr" sz="quarter" idx="4"/>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5"/>
          </p:nvPr>
        </p:nvSpPr>
        <p:spPr/>
        <p:txBody>
          <a:bodyPr/>
          <a:lstStyle/>
          <a:p>
            <a:fld id="{36C789E7-B821-4804-81D0-B1DDBDB5FECC}" type="slidenum">
              <a:rPr lang="en-US" smtClean="0"/>
              <a:pPr/>
              <a:t>5</a:t>
            </a:fld>
            <a:endParaRPr lang="en-US" dirty="0"/>
          </a:p>
        </p:txBody>
      </p:sp>
    </p:spTree>
    <p:extLst>
      <p:ext uri="{BB962C8B-B14F-4D97-AF65-F5344CB8AC3E}">
        <p14:creationId xmlns:p14="http://schemas.microsoft.com/office/powerpoint/2010/main" val="39408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Grain production has increased continuously due to new agricultural technologies and efficiencies.</a:t>
            </a:r>
          </a:p>
        </p:txBody>
      </p:sp>
      <p:sp>
        <p:nvSpPr>
          <p:cNvPr id="4" name="Header Placeholder 3"/>
          <p:cNvSpPr>
            <a:spLocks noGrp="1"/>
          </p:cNvSpPr>
          <p:nvPr>
            <p:ph type="hdr" sz="quarter"/>
          </p:nvPr>
        </p:nvSpPr>
        <p:spPr/>
        <p:txBody>
          <a:bodyPr/>
          <a:lstStyle/>
          <a:p>
            <a:r>
              <a:rPr lang="en-US"/>
              <a:t>PPT Title</a:t>
            </a:r>
            <a:endParaRPr lang="en-US" dirty="0"/>
          </a:p>
        </p:txBody>
      </p:sp>
      <p:sp>
        <p:nvSpPr>
          <p:cNvPr id="5" name="Date Placeholder 4"/>
          <p:cNvSpPr>
            <a:spLocks noGrp="1"/>
          </p:cNvSpPr>
          <p:nvPr>
            <p:ph type="dt" idx="1"/>
          </p:nvPr>
        </p:nvSpPr>
        <p:spPr/>
        <p:txBody>
          <a:bodyPr/>
          <a:lstStyle/>
          <a:p>
            <a:r>
              <a:rPr lang="en-US">
                <a:latin typeface="Arial" pitchFamily="34" charset="0"/>
                <a:cs typeface="Arial" pitchFamily="34" charset="0"/>
              </a:rPr>
              <a:t>Mechanical Systems in Agriculture</a:t>
            </a:r>
          </a:p>
          <a:p>
            <a:r>
              <a:rPr lang="en-US">
                <a:latin typeface="Arial" pitchFamily="34" charset="0"/>
                <a:cs typeface="Arial" pitchFamily="34" charset="0"/>
              </a:rPr>
              <a:t>Unit X – Lesson X.X Name</a:t>
            </a:r>
            <a:endParaRPr lang="en-US" dirty="0"/>
          </a:p>
        </p:txBody>
      </p:sp>
      <p:sp>
        <p:nvSpPr>
          <p:cNvPr id="6" name="Footer Placeholder 5"/>
          <p:cNvSpPr>
            <a:spLocks noGrp="1"/>
          </p:cNvSpPr>
          <p:nvPr>
            <p:ph type="ftr" sz="quarter" idx="4"/>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5"/>
          </p:nvPr>
        </p:nvSpPr>
        <p:spPr/>
        <p:txBody>
          <a:bodyPr/>
          <a:lstStyle/>
          <a:p>
            <a:fld id="{36C789E7-B821-4804-81D0-B1DDBDB5FECC}" type="slidenum">
              <a:rPr lang="en-US" smtClean="0"/>
              <a:pPr/>
              <a:t>6</a:t>
            </a:fld>
            <a:endParaRPr lang="en-US" dirty="0"/>
          </a:p>
        </p:txBody>
      </p:sp>
    </p:spTree>
    <p:extLst>
      <p:ext uri="{BB962C8B-B14F-4D97-AF65-F5344CB8AC3E}">
        <p14:creationId xmlns:p14="http://schemas.microsoft.com/office/powerpoint/2010/main" val="137475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can society utilize the increase of corn production?</a:t>
            </a:r>
          </a:p>
        </p:txBody>
      </p:sp>
      <p:sp>
        <p:nvSpPr>
          <p:cNvPr id="4" name="Header Placeholder 3"/>
          <p:cNvSpPr>
            <a:spLocks noGrp="1"/>
          </p:cNvSpPr>
          <p:nvPr>
            <p:ph type="hdr" sz="quarter"/>
          </p:nvPr>
        </p:nvSpPr>
        <p:spPr/>
        <p:txBody>
          <a:bodyPr/>
          <a:lstStyle/>
          <a:p>
            <a:r>
              <a:rPr lang="en-US"/>
              <a:t>PPT Title</a:t>
            </a:r>
            <a:endParaRPr lang="en-US" dirty="0"/>
          </a:p>
        </p:txBody>
      </p:sp>
      <p:sp>
        <p:nvSpPr>
          <p:cNvPr id="5" name="Date Placeholder 4"/>
          <p:cNvSpPr>
            <a:spLocks noGrp="1"/>
          </p:cNvSpPr>
          <p:nvPr>
            <p:ph type="dt" idx="1"/>
          </p:nvPr>
        </p:nvSpPr>
        <p:spPr/>
        <p:txBody>
          <a:bodyPr/>
          <a:lstStyle/>
          <a:p>
            <a:r>
              <a:rPr lang="en-US">
                <a:latin typeface="Arial" pitchFamily="34" charset="0"/>
                <a:cs typeface="Arial" pitchFamily="34" charset="0"/>
              </a:rPr>
              <a:t>Mechanical Systems in Agriculture</a:t>
            </a:r>
          </a:p>
          <a:p>
            <a:r>
              <a:rPr lang="en-US">
                <a:latin typeface="Arial" pitchFamily="34" charset="0"/>
                <a:cs typeface="Arial" pitchFamily="34" charset="0"/>
              </a:rPr>
              <a:t>Unit X – Lesson X.X Name</a:t>
            </a:r>
            <a:endParaRPr lang="en-US" dirty="0"/>
          </a:p>
        </p:txBody>
      </p:sp>
      <p:sp>
        <p:nvSpPr>
          <p:cNvPr id="6" name="Footer Placeholder 5"/>
          <p:cNvSpPr>
            <a:spLocks noGrp="1"/>
          </p:cNvSpPr>
          <p:nvPr>
            <p:ph type="ftr" sz="quarter" idx="4"/>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5"/>
          </p:nvPr>
        </p:nvSpPr>
        <p:spPr/>
        <p:txBody>
          <a:bodyPr/>
          <a:lstStyle/>
          <a:p>
            <a:fld id="{36C789E7-B821-4804-81D0-B1DDBDB5FECC}" type="slidenum">
              <a:rPr lang="en-US" smtClean="0"/>
              <a:pPr/>
              <a:t>8</a:t>
            </a:fld>
            <a:endParaRPr lang="en-US" dirty="0"/>
          </a:p>
        </p:txBody>
      </p:sp>
    </p:spTree>
    <p:extLst>
      <p:ext uri="{BB962C8B-B14F-4D97-AF65-F5344CB8AC3E}">
        <p14:creationId xmlns:p14="http://schemas.microsoft.com/office/powerpoint/2010/main" val="1008059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Corn has traditional been used for food and feed. Over the past 30 years, fuel has been an added product due to increase corn yields.</a:t>
            </a:r>
          </a:p>
        </p:txBody>
      </p:sp>
      <p:sp>
        <p:nvSpPr>
          <p:cNvPr id="4" name="Header Placeholder 3"/>
          <p:cNvSpPr>
            <a:spLocks noGrp="1"/>
          </p:cNvSpPr>
          <p:nvPr>
            <p:ph type="hdr" sz="quarter"/>
          </p:nvPr>
        </p:nvSpPr>
        <p:spPr/>
        <p:txBody>
          <a:bodyPr/>
          <a:lstStyle/>
          <a:p>
            <a:r>
              <a:rPr lang="en-US"/>
              <a:t>PPT Title</a:t>
            </a:r>
            <a:endParaRPr lang="en-US" dirty="0"/>
          </a:p>
        </p:txBody>
      </p:sp>
      <p:sp>
        <p:nvSpPr>
          <p:cNvPr id="5" name="Date Placeholder 4"/>
          <p:cNvSpPr>
            <a:spLocks noGrp="1"/>
          </p:cNvSpPr>
          <p:nvPr>
            <p:ph type="dt" idx="1"/>
          </p:nvPr>
        </p:nvSpPr>
        <p:spPr/>
        <p:txBody>
          <a:bodyPr/>
          <a:lstStyle/>
          <a:p>
            <a:r>
              <a:rPr lang="en-US">
                <a:latin typeface="Arial" pitchFamily="34" charset="0"/>
                <a:cs typeface="Arial" pitchFamily="34" charset="0"/>
              </a:rPr>
              <a:t>Mechanical Systems in Agriculture</a:t>
            </a:r>
          </a:p>
          <a:p>
            <a:r>
              <a:rPr lang="en-US">
                <a:latin typeface="Arial" pitchFamily="34" charset="0"/>
                <a:cs typeface="Arial" pitchFamily="34" charset="0"/>
              </a:rPr>
              <a:t>Unit X – Lesson X.X Name</a:t>
            </a:r>
            <a:endParaRPr lang="en-US" dirty="0"/>
          </a:p>
        </p:txBody>
      </p:sp>
      <p:sp>
        <p:nvSpPr>
          <p:cNvPr id="6" name="Footer Placeholder 5"/>
          <p:cNvSpPr>
            <a:spLocks noGrp="1"/>
          </p:cNvSpPr>
          <p:nvPr>
            <p:ph type="ftr" sz="quarter" idx="4"/>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5"/>
          </p:nvPr>
        </p:nvSpPr>
        <p:spPr/>
        <p:txBody>
          <a:bodyPr/>
          <a:lstStyle/>
          <a:p>
            <a:fld id="{36C789E7-B821-4804-81D0-B1DDBDB5FECC}" type="slidenum">
              <a:rPr lang="en-US" smtClean="0"/>
              <a:pPr/>
              <a:t>9</a:t>
            </a:fld>
            <a:endParaRPr lang="en-US" dirty="0"/>
          </a:p>
        </p:txBody>
      </p:sp>
    </p:spTree>
    <p:extLst>
      <p:ext uri="{BB962C8B-B14F-4D97-AF65-F5344CB8AC3E}">
        <p14:creationId xmlns:p14="http://schemas.microsoft.com/office/powerpoint/2010/main" val="1224053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Ethanol plants, produce ethanol, oils, biogas, distillers grains, and many other coproducts that can be utilized by industry.</a:t>
            </a:r>
          </a:p>
        </p:txBody>
      </p:sp>
      <p:sp>
        <p:nvSpPr>
          <p:cNvPr id="4" name="Header Placeholder 3"/>
          <p:cNvSpPr>
            <a:spLocks noGrp="1"/>
          </p:cNvSpPr>
          <p:nvPr>
            <p:ph type="hdr" sz="quarter"/>
          </p:nvPr>
        </p:nvSpPr>
        <p:spPr/>
        <p:txBody>
          <a:bodyPr/>
          <a:lstStyle/>
          <a:p>
            <a:r>
              <a:rPr lang="en-US"/>
              <a:t>PPT Title</a:t>
            </a:r>
            <a:endParaRPr lang="en-US" dirty="0"/>
          </a:p>
        </p:txBody>
      </p:sp>
      <p:sp>
        <p:nvSpPr>
          <p:cNvPr id="5" name="Date Placeholder 4"/>
          <p:cNvSpPr>
            <a:spLocks noGrp="1"/>
          </p:cNvSpPr>
          <p:nvPr>
            <p:ph type="dt" idx="1"/>
          </p:nvPr>
        </p:nvSpPr>
        <p:spPr/>
        <p:txBody>
          <a:bodyPr/>
          <a:lstStyle/>
          <a:p>
            <a:r>
              <a:rPr lang="en-US">
                <a:latin typeface="Arial" pitchFamily="34" charset="0"/>
                <a:cs typeface="Arial" pitchFamily="34" charset="0"/>
              </a:rPr>
              <a:t>Mechanical Systems in Agriculture</a:t>
            </a:r>
          </a:p>
          <a:p>
            <a:r>
              <a:rPr lang="en-US">
                <a:latin typeface="Arial" pitchFamily="34" charset="0"/>
                <a:cs typeface="Arial" pitchFamily="34" charset="0"/>
              </a:rPr>
              <a:t>Unit X – Lesson X.X Name</a:t>
            </a:r>
            <a:endParaRPr lang="en-US" dirty="0"/>
          </a:p>
        </p:txBody>
      </p:sp>
      <p:sp>
        <p:nvSpPr>
          <p:cNvPr id="6" name="Footer Placeholder 5"/>
          <p:cNvSpPr>
            <a:spLocks noGrp="1"/>
          </p:cNvSpPr>
          <p:nvPr>
            <p:ph type="ftr" sz="quarter" idx="4"/>
          </p:nvPr>
        </p:nvSpPr>
        <p:spPr/>
        <p:txBody>
          <a:bodyPr/>
          <a:lstStyle/>
          <a:p>
            <a:r>
              <a:rPr lang="en-US">
                <a:latin typeface="Arial" pitchFamily="34" charset="0"/>
                <a:cs typeface="Arial" pitchFamily="34" charset="0"/>
              </a:rPr>
              <a:t>Curriculum for Agricultural Science Education Copyright 2019</a:t>
            </a:r>
            <a:endParaRPr lang="en-US" dirty="0">
              <a:latin typeface="Arial" pitchFamily="34" charset="0"/>
              <a:cs typeface="Arial" pitchFamily="34" charset="0"/>
            </a:endParaRPr>
          </a:p>
        </p:txBody>
      </p:sp>
      <p:sp>
        <p:nvSpPr>
          <p:cNvPr id="7" name="Slide Number Placeholder 6"/>
          <p:cNvSpPr>
            <a:spLocks noGrp="1"/>
          </p:cNvSpPr>
          <p:nvPr>
            <p:ph type="sldNum" sz="quarter" idx="5"/>
          </p:nvPr>
        </p:nvSpPr>
        <p:spPr/>
        <p:txBody>
          <a:bodyPr/>
          <a:lstStyle/>
          <a:p>
            <a:fld id="{36C789E7-B821-4804-81D0-B1DDBDB5FECC}" type="slidenum">
              <a:rPr lang="en-US" smtClean="0"/>
              <a:pPr/>
              <a:t>10</a:t>
            </a:fld>
            <a:endParaRPr lang="en-US" dirty="0"/>
          </a:p>
        </p:txBody>
      </p:sp>
    </p:spTree>
    <p:extLst>
      <p:ext uri="{BB962C8B-B14F-4D97-AF65-F5344CB8AC3E}">
        <p14:creationId xmlns:p14="http://schemas.microsoft.com/office/powerpoint/2010/main" val="3119247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Text Box 8"/>
          <p:cNvSpPr txBox="1">
            <a:spLocks noChangeArrowheads="1"/>
          </p:cNvSpPr>
          <p:nvPr/>
        </p:nvSpPr>
        <p:spPr bwMode="auto">
          <a:xfrm>
            <a:off x="1104900" y="4800600"/>
            <a:ext cx="11074400" cy="523220"/>
          </a:xfrm>
          <a:prstGeom prst="rect">
            <a:avLst/>
          </a:prstGeom>
          <a:solidFill>
            <a:srgbClr val="4C623C"/>
          </a:solidFill>
          <a:ln w="9525">
            <a:noFill/>
            <a:miter lim="800000"/>
            <a:headEnd/>
            <a:tailEnd/>
          </a:ln>
          <a:effectLst/>
        </p:spPr>
        <p:txBody>
          <a:bodyPr wrap="square">
            <a:spAutoFit/>
          </a:bodyPr>
          <a:lstStyle/>
          <a:p>
            <a:pPr marL="0" marR="0" lvl="0" indent="0" algn="ctr" defTabSz="914377" eaLnBrk="0" fontAlgn="auto" latinLnBrk="0" hangingPunct="0">
              <a:lnSpc>
                <a:spcPct val="100000"/>
              </a:lnSpc>
              <a:spcBef>
                <a:spcPct val="50000"/>
              </a:spcBef>
              <a:spcAft>
                <a:spcPts val="0"/>
              </a:spcAft>
              <a:buClrTx/>
              <a:buSzTx/>
              <a:buFontTx/>
              <a:buNone/>
              <a:tabLst/>
              <a:defRPr/>
            </a:pPr>
            <a:r>
              <a:rPr kumimoji="0" lang="en-US" sz="2800" b="1" i="0" u="none" strike="noStrike" kern="0" cap="none" spc="0" normalizeH="0" baseline="0" noProof="0">
                <a:ln>
                  <a:noFill/>
                </a:ln>
                <a:solidFill>
                  <a:srgbClr val="FFFFFF"/>
                </a:solidFill>
                <a:effectLst/>
                <a:uLnTx/>
                <a:uFillTx/>
                <a:latin typeface="Arial" pitchFamily="34" charset="0"/>
                <a:cs typeface="Arial" pitchFamily="34" charset="0"/>
              </a:rPr>
              <a:t>Ethanol History and </a:t>
            </a:r>
            <a:r>
              <a:rPr kumimoji="0" lang="en-US" sz="2800" b="1" i="0" u="none" strike="noStrike" kern="0" cap="none" spc="0" normalizeH="0" baseline="0" noProof="0" dirty="0">
                <a:ln>
                  <a:noFill/>
                </a:ln>
                <a:solidFill>
                  <a:srgbClr val="FFFFFF"/>
                </a:solidFill>
                <a:effectLst/>
                <a:uLnTx/>
                <a:uFillTx/>
                <a:latin typeface="Arial" pitchFamily="34" charset="0"/>
                <a:cs typeface="Arial" pitchFamily="34" charset="0"/>
              </a:rPr>
              <a:t>Production</a:t>
            </a:r>
          </a:p>
        </p:txBody>
      </p:sp>
      <p:pic>
        <p:nvPicPr>
          <p:cNvPr id="4" name="Picture 3" descr="Growth Energy_logo_cmyk_Support">
            <a:extLst>
              <a:ext uri="{FF2B5EF4-FFF2-40B4-BE49-F238E27FC236}">
                <a16:creationId xmlns:a16="http://schemas.microsoft.com/office/drawing/2014/main" id="{18C6237D-512A-472A-BF2F-E7F2C4F8416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90800" y="1534180"/>
            <a:ext cx="5486400" cy="2733020"/>
          </a:xfrm>
          <a:prstGeom prst="rect">
            <a:avLst/>
          </a:prstGeom>
          <a:noFill/>
          <a:ln>
            <a:noFill/>
          </a:ln>
        </p:spPr>
      </p:pic>
    </p:spTree>
    <p:extLst>
      <p:ext uri="{BB962C8B-B14F-4D97-AF65-F5344CB8AC3E}">
        <p14:creationId xmlns:p14="http://schemas.microsoft.com/office/powerpoint/2010/main" val="3742685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4B98D9DB-9F03-49E4-BBAA-20DA05506B06}" type="slidenum">
              <a:rPr lang="en-US" smtClean="0"/>
              <a:t>‹#›</a:t>
            </a:fld>
            <a:endParaRPr lang="en-US"/>
          </a:p>
        </p:txBody>
      </p:sp>
    </p:spTree>
    <p:extLst>
      <p:ext uri="{BB962C8B-B14F-4D97-AF65-F5344CB8AC3E}">
        <p14:creationId xmlns:p14="http://schemas.microsoft.com/office/powerpoint/2010/main" val="2588872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941855" y="289174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129386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828802"/>
            <a:ext cx="538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828801"/>
            <a:ext cx="538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4B98D9DB-9F03-49E4-BBAA-20DA05506B06}" type="slidenum">
              <a:rPr lang="en-US" smtClean="0"/>
              <a:t>‹#›</a:t>
            </a:fld>
            <a:endParaRPr lang="en-US"/>
          </a:p>
        </p:txBody>
      </p:sp>
    </p:spTree>
    <p:extLst>
      <p:ext uri="{BB962C8B-B14F-4D97-AF65-F5344CB8AC3E}">
        <p14:creationId xmlns:p14="http://schemas.microsoft.com/office/powerpoint/2010/main" val="739361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ferenc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737601" y="6356355"/>
            <a:ext cx="2854179" cy="365125"/>
          </a:xfrm>
        </p:spPr>
        <p:txBody>
          <a:bodyPr/>
          <a:lstStyle/>
          <a:p>
            <a:fld id="{4B98D9DB-9F03-49E4-BBAA-20DA05506B06}" type="slidenum">
              <a:rPr lang="en-US" smtClean="0"/>
              <a:t>‹#›</a:t>
            </a:fld>
            <a:endParaRPr lang="en-US"/>
          </a:p>
        </p:txBody>
      </p:sp>
      <p:sp>
        <p:nvSpPr>
          <p:cNvPr id="5" name="Content Placeholder 3"/>
          <p:cNvSpPr>
            <a:spLocks noGrp="1"/>
          </p:cNvSpPr>
          <p:nvPr>
            <p:ph idx="1"/>
          </p:nvPr>
        </p:nvSpPr>
        <p:spPr>
          <a:xfrm>
            <a:off x="637737" y="1857380"/>
            <a:ext cx="10954043" cy="4319587"/>
          </a:xfrm>
        </p:spPr>
        <p:txBody>
          <a:bodyPr/>
          <a:lstStyle/>
          <a:p>
            <a:pPr lvl="0"/>
            <a:r>
              <a:rPr lang="en-US"/>
              <a:t>Edit Master text styles</a:t>
            </a:r>
          </a:p>
          <a:p>
            <a:pPr lvl="1"/>
            <a:r>
              <a:rPr lang="en-US"/>
              <a:t>Second level</a:t>
            </a:r>
          </a:p>
        </p:txBody>
      </p:sp>
      <p:sp>
        <p:nvSpPr>
          <p:cNvPr id="6" name="Title 1"/>
          <p:cNvSpPr>
            <a:spLocks noGrp="1"/>
          </p:cNvSpPr>
          <p:nvPr>
            <p:ph type="title"/>
          </p:nvPr>
        </p:nvSpPr>
        <p:spPr>
          <a:xfrm>
            <a:off x="637737" y="365131"/>
            <a:ext cx="10954043" cy="877887"/>
          </a:xfrm>
        </p:spPr>
        <p:txBody>
          <a:bodyPr/>
          <a:lstStyle/>
          <a:p>
            <a:r>
              <a:rPr lang="en-US"/>
              <a:t>Click to edit Master title style</a:t>
            </a:r>
            <a:endParaRPr lang="en-US" dirty="0"/>
          </a:p>
        </p:txBody>
      </p:sp>
    </p:spTree>
    <p:extLst>
      <p:ext uri="{BB962C8B-B14F-4D97-AF65-F5344CB8AC3E}">
        <p14:creationId xmlns:p14="http://schemas.microsoft.com/office/powerpoint/2010/main" val="19590416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0842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770776"/>
            <a:ext cx="10972800" cy="44093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7" name="Text Box 7"/>
          <p:cNvSpPr txBox="1">
            <a:spLocks noChangeArrowheads="1"/>
          </p:cNvSpPr>
          <p:nvPr/>
        </p:nvSpPr>
        <p:spPr bwMode="auto">
          <a:xfrm>
            <a:off x="1117600" y="1396181"/>
            <a:ext cx="11074400" cy="369332"/>
          </a:xfrm>
          <a:prstGeom prst="rect">
            <a:avLst/>
          </a:prstGeom>
          <a:solidFill>
            <a:srgbClr val="4C623C"/>
          </a:solidFill>
          <a:ln w="9525">
            <a:noFill/>
            <a:miter lim="800000"/>
            <a:headEnd/>
            <a:tailEnd/>
          </a:ln>
          <a:effectLst/>
        </p:spPr>
        <p:txBody>
          <a:bodyPr>
            <a:spAutoFit/>
          </a:bodyPr>
          <a:lstStyle/>
          <a:p>
            <a:pPr marL="0" marR="0" lvl="0" indent="0" defTabSz="914377" eaLnBrk="1" fontAlgn="auto" latinLnBrk="0" hangingPunct="1">
              <a:lnSpc>
                <a:spcPct val="100000"/>
              </a:lnSpc>
              <a:spcBef>
                <a:spcPct val="5000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pic>
        <p:nvPicPr>
          <p:cNvPr id="8" name="Picture 7" descr="Growth Energy_logo_cmyk_Support">
            <a:extLst>
              <a:ext uri="{FF2B5EF4-FFF2-40B4-BE49-F238E27FC236}">
                <a16:creationId xmlns:a16="http://schemas.microsoft.com/office/drawing/2014/main" id="{4ECF4C75-4AB2-46F4-80FD-6269E2165A8B}"/>
              </a:ext>
            </a:extLst>
          </p:cNvPr>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134600" y="6356355"/>
            <a:ext cx="753110" cy="365125"/>
          </a:xfrm>
          <a:prstGeom prst="rect">
            <a:avLst/>
          </a:prstGeom>
          <a:noFill/>
          <a:ln>
            <a:noFill/>
          </a:ln>
        </p:spPr>
      </p:pic>
    </p:spTree>
    <p:extLst>
      <p:ext uri="{BB962C8B-B14F-4D97-AF65-F5344CB8AC3E}">
        <p14:creationId xmlns:p14="http://schemas.microsoft.com/office/powerpoint/2010/main" val="3234115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Lst>
  <p:hf hdr="0" ftr="0" dt="0"/>
  <p:txStyles>
    <p:titleStyle>
      <a:lvl1pPr algn="ctr" defTabSz="914377" rtl="0" eaLnBrk="1" latinLnBrk="0" hangingPunct="1">
        <a:spcBef>
          <a:spcPct val="0"/>
        </a:spcBef>
        <a:buNone/>
        <a:defRPr sz="4400" kern="1200">
          <a:solidFill>
            <a:schemeClr val="tx1"/>
          </a:solidFill>
          <a:latin typeface="Arial" pitchFamily="34" charset="0"/>
          <a:ea typeface="+mj-ea"/>
          <a:cs typeface="Arial" pitchFamily="34" charset="0"/>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oet.com/product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commons.wikimedia.org/wiki/File:Emojione_1F33D.sv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HQHD849NGYU&amp;feature=youtu.b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vitalbypoet.com/stories/ethanol-proces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9325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8E888-1C8B-4D86-846C-2F707EF5FF9A}"/>
              </a:ext>
            </a:extLst>
          </p:cNvPr>
          <p:cNvSpPr>
            <a:spLocks noGrp="1"/>
          </p:cNvSpPr>
          <p:nvPr>
            <p:ph type="title"/>
          </p:nvPr>
        </p:nvSpPr>
        <p:spPr/>
        <p:txBody>
          <a:bodyPr/>
          <a:lstStyle/>
          <a:p>
            <a:r>
              <a:rPr lang="en-US" dirty="0"/>
              <a:t>Ethanol and Coproduct Production</a:t>
            </a:r>
          </a:p>
        </p:txBody>
      </p:sp>
      <p:sp>
        <p:nvSpPr>
          <p:cNvPr id="4" name="Slide Number Placeholder 3">
            <a:extLst>
              <a:ext uri="{FF2B5EF4-FFF2-40B4-BE49-F238E27FC236}">
                <a16:creationId xmlns:a16="http://schemas.microsoft.com/office/drawing/2014/main" id="{22FFCD4C-0529-496E-93A0-98DAFBDFAB9C}"/>
              </a:ext>
            </a:extLst>
          </p:cNvPr>
          <p:cNvSpPr>
            <a:spLocks noGrp="1"/>
          </p:cNvSpPr>
          <p:nvPr>
            <p:ph type="sldNum" sz="quarter" idx="12"/>
          </p:nvPr>
        </p:nvSpPr>
        <p:spPr/>
        <p:txBody>
          <a:bodyPr/>
          <a:lstStyle/>
          <a:p>
            <a:fld id="{4B98D9DB-9F03-49E4-BBAA-20DA05506B06}" type="slidenum">
              <a:rPr lang="en-US" smtClean="0"/>
              <a:t>10</a:t>
            </a:fld>
            <a:endParaRPr lang="en-US"/>
          </a:p>
        </p:txBody>
      </p:sp>
      <p:pic>
        <p:nvPicPr>
          <p:cNvPr id="5" name="Content Placeholder 3">
            <a:extLst>
              <a:ext uri="{FF2B5EF4-FFF2-40B4-BE49-F238E27FC236}">
                <a16:creationId xmlns:a16="http://schemas.microsoft.com/office/drawing/2014/main" id="{1E7AC170-23F8-490D-ADB7-A60C19ACF71F}"/>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 t="13828" r="909"/>
          <a:stretch/>
        </p:blipFill>
        <p:spPr>
          <a:xfrm>
            <a:off x="1371600" y="2133600"/>
            <a:ext cx="8305800" cy="4062900"/>
          </a:xfrm>
        </p:spPr>
      </p:pic>
    </p:spTree>
    <p:extLst>
      <p:ext uri="{BB962C8B-B14F-4D97-AF65-F5344CB8AC3E}">
        <p14:creationId xmlns:p14="http://schemas.microsoft.com/office/powerpoint/2010/main" val="3823467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Presentation Review</a:t>
            </a:r>
          </a:p>
        </p:txBody>
      </p:sp>
      <p:sp>
        <p:nvSpPr>
          <p:cNvPr id="3" name="Content Placeholder 2"/>
          <p:cNvSpPr>
            <a:spLocks noGrp="1"/>
          </p:cNvSpPr>
          <p:nvPr>
            <p:ph idx="1"/>
          </p:nvPr>
        </p:nvSpPr>
        <p:spPr/>
        <p:txBody>
          <a:bodyPr/>
          <a:lstStyle/>
          <a:p>
            <a:r>
              <a:rPr lang="en-US" dirty="0"/>
              <a:t>Mark or highlight three key points</a:t>
            </a:r>
          </a:p>
          <a:p>
            <a:r>
              <a:rPr lang="en-US" dirty="0"/>
              <a:t>List two ideas or concepts related to previous knowledge.</a:t>
            </a:r>
          </a:p>
          <a:p>
            <a:r>
              <a:rPr lang="en-US" dirty="0"/>
              <a:t>List questions you have about this topic.</a:t>
            </a:r>
          </a:p>
          <a:p>
            <a:r>
              <a:rPr lang="en-US" dirty="0"/>
              <a:t>Keep notes organized and available for use throughout the course.</a:t>
            </a:r>
          </a:p>
        </p:txBody>
      </p:sp>
      <p:sp>
        <p:nvSpPr>
          <p:cNvPr id="4" name="Slide Number Placeholder 3"/>
          <p:cNvSpPr>
            <a:spLocks noGrp="1"/>
          </p:cNvSpPr>
          <p:nvPr>
            <p:ph type="sldNum" sz="quarter" idx="12"/>
          </p:nvPr>
        </p:nvSpPr>
        <p:spPr/>
        <p:txBody>
          <a:bodyPr/>
          <a:lstStyle/>
          <a:p>
            <a:fld id="{4B98D9DB-9F03-49E4-BBAA-20DA05506B06}" type="slidenum">
              <a:rPr lang="en-US" smtClean="0"/>
              <a:t>11</a:t>
            </a:fld>
            <a:endParaRPr lang="en-US"/>
          </a:p>
        </p:txBody>
      </p:sp>
    </p:spTree>
    <p:extLst>
      <p:ext uri="{BB962C8B-B14F-4D97-AF65-F5344CB8AC3E}">
        <p14:creationId xmlns:p14="http://schemas.microsoft.com/office/powerpoint/2010/main" val="1561813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itchFamily="34" charset="0"/>
                <a:cs typeface="Arial" pitchFamily="34" charset="0"/>
              </a:rPr>
              <a:t>References</a:t>
            </a:r>
          </a:p>
        </p:txBody>
      </p:sp>
      <p:sp>
        <p:nvSpPr>
          <p:cNvPr id="3" name="Content Placeholder 2"/>
          <p:cNvSpPr>
            <a:spLocks noGrp="1"/>
          </p:cNvSpPr>
          <p:nvPr>
            <p:ph idx="1"/>
          </p:nvPr>
        </p:nvSpPr>
        <p:spPr/>
        <p:txBody>
          <a:bodyPr/>
          <a:lstStyle/>
          <a:p>
            <a:r>
              <a:rPr lang="en-US" dirty="0" err="1"/>
              <a:t>Berven</a:t>
            </a:r>
            <a:r>
              <a:rPr lang="en-US" dirty="0"/>
              <a:t>, D., (2018). [POET presentation]. </a:t>
            </a:r>
            <a:r>
              <a:rPr lang="en-US" i="1" dirty="0"/>
              <a:t>Biofuels past, present and future</a:t>
            </a:r>
            <a:r>
              <a:rPr lang="en-US" dirty="0"/>
              <a:t>. Sioux Falls, SD.</a:t>
            </a:r>
          </a:p>
          <a:p>
            <a:r>
              <a:rPr lang="en-US" dirty="0"/>
              <a:t>POET. (2018). </a:t>
            </a:r>
            <a:r>
              <a:rPr lang="en-US" i="1" dirty="0"/>
              <a:t>Products and solutions</a:t>
            </a:r>
            <a:r>
              <a:rPr lang="en-US" dirty="0"/>
              <a:t>. Retrieved from </a:t>
            </a:r>
            <a:r>
              <a:rPr lang="en-US" dirty="0">
                <a:hlinkClick r:id="rId3"/>
              </a:rPr>
              <a:t>https://poet.com/products</a:t>
            </a:r>
            <a:r>
              <a:rPr lang="en-US" dirty="0"/>
              <a:t> </a:t>
            </a:r>
          </a:p>
        </p:txBody>
      </p:sp>
      <p:sp>
        <p:nvSpPr>
          <p:cNvPr id="4" name="Slide Number Placeholder 3"/>
          <p:cNvSpPr>
            <a:spLocks noGrp="1"/>
          </p:cNvSpPr>
          <p:nvPr>
            <p:ph type="sldNum" sz="quarter" idx="12"/>
          </p:nvPr>
        </p:nvSpPr>
        <p:spPr/>
        <p:txBody>
          <a:bodyPr/>
          <a:lstStyle/>
          <a:p>
            <a:fld id="{4B98D9DB-9F03-49E4-BBAA-20DA05506B06}" type="slidenum">
              <a:rPr lang="en-US" smtClean="0"/>
              <a:t>12</a:t>
            </a:fld>
            <a:endParaRPr lang="en-US"/>
          </a:p>
        </p:txBody>
      </p:sp>
    </p:spTree>
    <p:extLst>
      <p:ext uri="{BB962C8B-B14F-4D97-AF65-F5344CB8AC3E}">
        <p14:creationId xmlns:p14="http://schemas.microsoft.com/office/powerpoint/2010/main" val="86484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FD59A-C8E0-48AC-BE33-D7AB3880E104}"/>
              </a:ext>
            </a:extLst>
          </p:cNvPr>
          <p:cNvSpPr>
            <a:spLocks noGrp="1"/>
          </p:cNvSpPr>
          <p:nvPr>
            <p:ph type="title"/>
          </p:nvPr>
        </p:nvSpPr>
        <p:spPr/>
        <p:txBody>
          <a:bodyPr/>
          <a:lstStyle/>
          <a:p>
            <a:r>
              <a:rPr lang="en-US" dirty="0"/>
              <a:t>What is Ethanol?</a:t>
            </a:r>
          </a:p>
        </p:txBody>
      </p:sp>
      <p:sp>
        <p:nvSpPr>
          <p:cNvPr id="3" name="Content Placeholder 2">
            <a:extLst>
              <a:ext uri="{FF2B5EF4-FFF2-40B4-BE49-F238E27FC236}">
                <a16:creationId xmlns:a16="http://schemas.microsoft.com/office/drawing/2014/main" id="{437749A4-BD85-4098-B3C9-4DE8DB792C98}"/>
              </a:ext>
            </a:extLst>
          </p:cNvPr>
          <p:cNvSpPr>
            <a:spLocks noGrp="1"/>
          </p:cNvSpPr>
          <p:nvPr>
            <p:ph sz="half" idx="1"/>
          </p:nvPr>
        </p:nvSpPr>
        <p:spPr>
          <a:xfrm>
            <a:off x="609600" y="1828802"/>
            <a:ext cx="4038600" cy="4419600"/>
          </a:xfrm>
        </p:spPr>
        <p:txBody>
          <a:bodyPr/>
          <a:lstStyle/>
          <a:p>
            <a:r>
              <a:rPr lang="en-US" dirty="0"/>
              <a:t>Clean burning biofuel</a:t>
            </a:r>
          </a:p>
          <a:p>
            <a:r>
              <a:rPr lang="en-US" dirty="0"/>
              <a:t>Produced from agricultural products such as corn kernels</a:t>
            </a:r>
          </a:p>
          <a:p>
            <a:r>
              <a:rPr lang="en-US" dirty="0"/>
              <a:t>Used in internal combustion engines</a:t>
            </a:r>
          </a:p>
          <a:p>
            <a:endParaRPr lang="en-US" dirty="0"/>
          </a:p>
          <a:p>
            <a:endParaRPr lang="en-US" dirty="0"/>
          </a:p>
        </p:txBody>
      </p:sp>
      <p:sp>
        <p:nvSpPr>
          <p:cNvPr id="5" name="Slide Number Placeholder 4">
            <a:extLst>
              <a:ext uri="{FF2B5EF4-FFF2-40B4-BE49-F238E27FC236}">
                <a16:creationId xmlns:a16="http://schemas.microsoft.com/office/drawing/2014/main" id="{4AA08375-FDA8-4B3A-8CDA-71DF8546CEC0}"/>
              </a:ext>
            </a:extLst>
          </p:cNvPr>
          <p:cNvSpPr>
            <a:spLocks noGrp="1"/>
          </p:cNvSpPr>
          <p:nvPr>
            <p:ph type="sldNum" sz="quarter" idx="12"/>
          </p:nvPr>
        </p:nvSpPr>
        <p:spPr/>
        <p:txBody>
          <a:bodyPr/>
          <a:lstStyle/>
          <a:p>
            <a:fld id="{4B98D9DB-9F03-49E4-BBAA-20DA05506B06}" type="slidenum">
              <a:rPr lang="en-US" smtClean="0"/>
              <a:t>2</a:t>
            </a:fld>
            <a:endParaRPr lang="en-US"/>
          </a:p>
        </p:txBody>
      </p:sp>
      <p:pic>
        <p:nvPicPr>
          <p:cNvPr id="11" name="Picture 10">
            <a:extLst>
              <a:ext uri="{FF2B5EF4-FFF2-40B4-BE49-F238E27FC236}">
                <a16:creationId xmlns:a16="http://schemas.microsoft.com/office/drawing/2014/main" id="{846A1C47-1087-4E22-B4C4-49E9448339FC}"/>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96000" y="1714500"/>
            <a:ext cx="3429000" cy="3429000"/>
          </a:xfrm>
          <a:prstGeom prst="rect">
            <a:avLst/>
          </a:prstGeom>
        </p:spPr>
      </p:pic>
    </p:spTree>
    <p:extLst>
      <p:ext uri="{BB962C8B-B14F-4D97-AF65-F5344CB8AC3E}">
        <p14:creationId xmlns:p14="http://schemas.microsoft.com/office/powerpoint/2010/main" val="2527541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14570-59AF-4D51-9149-77566B3B97F3}"/>
              </a:ext>
            </a:extLst>
          </p:cNvPr>
          <p:cNvSpPr>
            <a:spLocks noGrp="1"/>
          </p:cNvSpPr>
          <p:nvPr>
            <p:ph type="title"/>
          </p:nvPr>
        </p:nvSpPr>
        <p:spPr/>
        <p:txBody>
          <a:bodyPr/>
          <a:lstStyle/>
          <a:p>
            <a:r>
              <a:rPr lang="en-US" dirty="0"/>
              <a:t>How is Ethanol Produced?</a:t>
            </a:r>
          </a:p>
        </p:txBody>
      </p:sp>
      <p:sp>
        <p:nvSpPr>
          <p:cNvPr id="3" name="Content Placeholder 2">
            <a:extLst>
              <a:ext uri="{FF2B5EF4-FFF2-40B4-BE49-F238E27FC236}">
                <a16:creationId xmlns:a16="http://schemas.microsoft.com/office/drawing/2014/main" id="{6614C0DA-9F1E-4128-8280-7D8A11554984}"/>
              </a:ext>
            </a:extLst>
          </p:cNvPr>
          <p:cNvSpPr>
            <a:spLocks noGrp="1"/>
          </p:cNvSpPr>
          <p:nvPr>
            <p:ph sz="half" idx="1"/>
          </p:nvPr>
        </p:nvSpPr>
        <p:spPr>
          <a:xfrm>
            <a:off x="609600" y="1828802"/>
            <a:ext cx="5588000" cy="4419600"/>
          </a:xfrm>
        </p:spPr>
        <p:txBody>
          <a:bodyPr>
            <a:normAutofit lnSpcReduction="10000"/>
          </a:bodyPr>
          <a:lstStyle/>
          <a:p>
            <a:r>
              <a:rPr lang="en-US" dirty="0"/>
              <a:t>Field corn processed into flour</a:t>
            </a:r>
          </a:p>
          <a:p>
            <a:r>
              <a:rPr lang="en-US" dirty="0"/>
              <a:t>Flour is mixed with recycled water, enzymes and yeast.</a:t>
            </a:r>
          </a:p>
          <a:p>
            <a:pPr lvl="1"/>
            <a:r>
              <a:rPr lang="en-US" dirty="0"/>
              <a:t>Enzymes breakdown break up corn starch into sugars</a:t>
            </a:r>
          </a:p>
          <a:p>
            <a:pPr lvl="1"/>
            <a:r>
              <a:rPr lang="en-US" dirty="0"/>
              <a:t>Yeast eat sugars and produce ethanol</a:t>
            </a:r>
          </a:p>
          <a:p>
            <a:r>
              <a:rPr lang="en-US" dirty="0"/>
              <a:t>Ethanol is distilled from mixture</a:t>
            </a:r>
          </a:p>
          <a:p>
            <a:r>
              <a:rPr lang="en-US" dirty="0"/>
              <a:t>Coproducts separated from mixture</a:t>
            </a:r>
          </a:p>
          <a:p>
            <a:endParaRPr lang="en-US" dirty="0"/>
          </a:p>
        </p:txBody>
      </p:sp>
      <p:sp>
        <p:nvSpPr>
          <p:cNvPr id="5" name="Slide Number Placeholder 4">
            <a:extLst>
              <a:ext uri="{FF2B5EF4-FFF2-40B4-BE49-F238E27FC236}">
                <a16:creationId xmlns:a16="http://schemas.microsoft.com/office/drawing/2014/main" id="{027E2EAC-6384-4B0E-BEB7-B621015B9BE4}"/>
              </a:ext>
            </a:extLst>
          </p:cNvPr>
          <p:cNvSpPr>
            <a:spLocks noGrp="1"/>
          </p:cNvSpPr>
          <p:nvPr>
            <p:ph type="sldNum" sz="quarter" idx="12"/>
          </p:nvPr>
        </p:nvSpPr>
        <p:spPr/>
        <p:txBody>
          <a:bodyPr/>
          <a:lstStyle/>
          <a:p>
            <a:fld id="{4B98D9DB-9F03-49E4-BBAA-20DA05506B06}" type="slidenum">
              <a:rPr lang="en-US" smtClean="0"/>
              <a:t>3</a:t>
            </a:fld>
            <a:endParaRPr lang="en-US"/>
          </a:p>
        </p:txBody>
      </p:sp>
      <p:sp>
        <p:nvSpPr>
          <p:cNvPr id="11" name="Content Placeholder 10">
            <a:extLst>
              <a:ext uri="{FF2B5EF4-FFF2-40B4-BE49-F238E27FC236}">
                <a16:creationId xmlns:a16="http://schemas.microsoft.com/office/drawing/2014/main" id="{C8498A52-688F-4361-8A54-1C17308B12FE}"/>
              </a:ext>
            </a:extLst>
          </p:cNvPr>
          <p:cNvSpPr>
            <a:spLocks noGrp="1"/>
          </p:cNvSpPr>
          <p:nvPr>
            <p:ph sz="half" idx="2"/>
          </p:nvPr>
        </p:nvSpPr>
        <p:spPr/>
        <p:txBody>
          <a:bodyPr>
            <a:normAutofit lnSpcReduction="10000"/>
          </a:bodyPr>
          <a:lstStyle/>
          <a:p>
            <a:r>
              <a:rPr lang="en-US" dirty="0">
                <a:hlinkClick r:id="rId3"/>
              </a:rPr>
              <a:t>How is ethanol made?</a:t>
            </a:r>
            <a:endParaRPr lang="en-US" dirty="0"/>
          </a:p>
          <a:p>
            <a:pPr marL="0" indent="0">
              <a:buNone/>
            </a:pPr>
            <a:endParaRPr lang="en-US" dirty="0">
              <a:hlinkClick r:id="rId4"/>
            </a:endParaRPr>
          </a:p>
          <a:p>
            <a:r>
              <a:rPr lang="en-US" dirty="0">
                <a:hlinkClick r:id="rId4"/>
              </a:rPr>
              <a:t>Ethanol Process Graphic</a:t>
            </a:r>
            <a:endParaRPr lang="en-US" dirty="0"/>
          </a:p>
        </p:txBody>
      </p:sp>
    </p:spTree>
    <p:extLst>
      <p:ext uri="{BB962C8B-B14F-4D97-AF65-F5344CB8AC3E}">
        <p14:creationId xmlns:p14="http://schemas.microsoft.com/office/powerpoint/2010/main" val="2947001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29F6E-82D6-4E3F-A2C8-8742F7A3C9CC}"/>
              </a:ext>
            </a:extLst>
          </p:cNvPr>
          <p:cNvSpPr>
            <a:spLocks noGrp="1"/>
          </p:cNvSpPr>
          <p:nvPr>
            <p:ph type="title"/>
          </p:nvPr>
        </p:nvSpPr>
        <p:spPr/>
        <p:txBody>
          <a:bodyPr/>
          <a:lstStyle/>
          <a:p>
            <a:r>
              <a:rPr lang="en-US" dirty="0"/>
              <a:t>Ethanol History</a:t>
            </a:r>
          </a:p>
        </p:txBody>
      </p:sp>
      <p:sp>
        <p:nvSpPr>
          <p:cNvPr id="4" name="Slide Number Placeholder 3">
            <a:extLst>
              <a:ext uri="{FF2B5EF4-FFF2-40B4-BE49-F238E27FC236}">
                <a16:creationId xmlns:a16="http://schemas.microsoft.com/office/drawing/2014/main" id="{92ECE047-F315-476B-A578-0F8150A695EA}"/>
              </a:ext>
            </a:extLst>
          </p:cNvPr>
          <p:cNvSpPr>
            <a:spLocks noGrp="1"/>
          </p:cNvSpPr>
          <p:nvPr>
            <p:ph type="sldNum" sz="quarter" idx="12"/>
          </p:nvPr>
        </p:nvSpPr>
        <p:spPr/>
        <p:txBody>
          <a:bodyPr/>
          <a:lstStyle/>
          <a:p>
            <a:fld id="{4B98D9DB-9F03-49E4-BBAA-20DA05506B06}" type="slidenum">
              <a:rPr lang="en-US" smtClean="0"/>
              <a:t>4</a:t>
            </a:fld>
            <a:endParaRPr lang="en-US"/>
          </a:p>
        </p:txBody>
      </p:sp>
      <p:pic>
        <p:nvPicPr>
          <p:cNvPr id="5" name="Picture 4">
            <a:extLst>
              <a:ext uri="{FF2B5EF4-FFF2-40B4-BE49-F238E27FC236}">
                <a16:creationId xmlns:a16="http://schemas.microsoft.com/office/drawing/2014/main" id="{CED69DD9-D1C5-4CAF-BD20-4C7186E3DF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999297"/>
            <a:ext cx="7790851" cy="4435480"/>
          </a:xfrm>
          <a:prstGeom prst="rect">
            <a:avLst/>
          </a:prstGeom>
        </p:spPr>
      </p:pic>
    </p:spTree>
    <p:extLst>
      <p:ext uri="{BB962C8B-B14F-4D97-AF65-F5344CB8AC3E}">
        <p14:creationId xmlns:p14="http://schemas.microsoft.com/office/powerpoint/2010/main" val="2352951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B9CF1-8709-4B2D-A8BF-B4DDB8622208}"/>
              </a:ext>
            </a:extLst>
          </p:cNvPr>
          <p:cNvSpPr>
            <a:spLocks noGrp="1"/>
          </p:cNvSpPr>
          <p:nvPr>
            <p:ph type="title"/>
          </p:nvPr>
        </p:nvSpPr>
        <p:spPr/>
        <p:txBody>
          <a:bodyPr/>
          <a:lstStyle/>
          <a:p>
            <a:r>
              <a:rPr lang="en-US" dirty="0"/>
              <a:t>Ethanol Production Growth</a:t>
            </a:r>
          </a:p>
        </p:txBody>
      </p:sp>
      <p:sp>
        <p:nvSpPr>
          <p:cNvPr id="5" name="Slide Number Placeholder 4">
            <a:extLst>
              <a:ext uri="{FF2B5EF4-FFF2-40B4-BE49-F238E27FC236}">
                <a16:creationId xmlns:a16="http://schemas.microsoft.com/office/drawing/2014/main" id="{1DC6868E-678E-41B7-BECD-87777B88D430}"/>
              </a:ext>
            </a:extLst>
          </p:cNvPr>
          <p:cNvSpPr>
            <a:spLocks noGrp="1"/>
          </p:cNvSpPr>
          <p:nvPr>
            <p:ph type="sldNum" sz="quarter" idx="12"/>
          </p:nvPr>
        </p:nvSpPr>
        <p:spPr/>
        <p:txBody>
          <a:bodyPr/>
          <a:lstStyle/>
          <a:p>
            <a:fld id="{4B98D9DB-9F03-49E4-BBAA-20DA05506B06}" type="slidenum">
              <a:rPr lang="en-US" smtClean="0"/>
              <a:t>5</a:t>
            </a:fld>
            <a:endParaRPr lang="en-US"/>
          </a:p>
        </p:txBody>
      </p:sp>
      <p:pic>
        <p:nvPicPr>
          <p:cNvPr id="6" name="Picture 5">
            <a:extLst>
              <a:ext uri="{FF2B5EF4-FFF2-40B4-BE49-F238E27FC236}">
                <a16:creationId xmlns:a16="http://schemas.microsoft.com/office/drawing/2014/main" id="{1AA2D572-6A75-4297-BBE6-D86FF5ACD7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2196853"/>
            <a:ext cx="5003763" cy="3429000"/>
          </a:xfrm>
          <a:prstGeom prst="rect">
            <a:avLst/>
          </a:prstGeom>
        </p:spPr>
      </p:pic>
      <p:pic>
        <p:nvPicPr>
          <p:cNvPr id="7" name="Picture 4" descr="(8-27-07) PortlandWaterHighRes">
            <a:extLst>
              <a:ext uri="{FF2B5EF4-FFF2-40B4-BE49-F238E27FC236}">
                <a16:creationId xmlns:a16="http://schemas.microsoft.com/office/drawing/2014/main" id="{A54BEEF8-B926-4D8D-8A85-E1289C2316EC}"/>
              </a:ext>
            </a:extLst>
          </p:cNvPr>
          <p:cNvPicPr>
            <a:picLocks noChangeAspect="1" noChangeArrowheads="1"/>
          </p:cNvPicPr>
          <p:nvPr/>
        </p:nvPicPr>
        <p:blipFill>
          <a:blip r:embed="rId4" cstate="print"/>
          <a:srcRect t="-226" b="-890"/>
          <a:stretch>
            <a:fillRect/>
          </a:stretch>
        </p:blipFill>
        <p:spPr bwMode="auto">
          <a:xfrm>
            <a:off x="7060642" y="2196853"/>
            <a:ext cx="4521758" cy="3429000"/>
          </a:xfrm>
          <a:prstGeom prst="rect">
            <a:avLst/>
          </a:prstGeom>
          <a:noFill/>
        </p:spPr>
      </p:pic>
    </p:spTree>
    <p:extLst>
      <p:ext uri="{BB962C8B-B14F-4D97-AF65-F5344CB8AC3E}">
        <p14:creationId xmlns:p14="http://schemas.microsoft.com/office/powerpoint/2010/main" val="2548021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3BA2-FF74-4DA0-A662-35B3C426352E}"/>
              </a:ext>
            </a:extLst>
          </p:cNvPr>
          <p:cNvSpPr>
            <a:spLocks noGrp="1"/>
          </p:cNvSpPr>
          <p:nvPr>
            <p:ph type="title"/>
          </p:nvPr>
        </p:nvSpPr>
        <p:spPr/>
        <p:txBody>
          <a:bodyPr/>
          <a:lstStyle/>
          <a:p>
            <a:r>
              <a:rPr lang="en-US" dirty="0"/>
              <a:t>Ag Production Continues to Increase</a:t>
            </a:r>
          </a:p>
        </p:txBody>
      </p:sp>
      <p:sp>
        <p:nvSpPr>
          <p:cNvPr id="4" name="Slide Number Placeholder 3">
            <a:extLst>
              <a:ext uri="{FF2B5EF4-FFF2-40B4-BE49-F238E27FC236}">
                <a16:creationId xmlns:a16="http://schemas.microsoft.com/office/drawing/2014/main" id="{86E021F7-8B8C-4514-8D35-44286BF81003}"/>
              </a:ext>
            </a:extLst>
          </p:cNvPr>
          <p:cNvSpPr>
            <a:spLocks noGrp="1"/>
          </p:cNvSpPr>
          <p:nvPr>
            <p:ph type="sldNum" sz="quarter" idx="12"/>
          </p:nvPr>
        </p:nvSpPr>
        <p:spPr/>
        <p:txBody>
          <a:bodyPr/>
          <a:lstStyle/>
          <a:p>
            <a:fld id="{4B98D9DB-9F03-49E4-BBAA-20DA05506B06}" type="slidenum">
              <a:rPr lang="en-US" smtClean="0"/>
              <a:t>6</a:t>
            </a:fld>
            <a:endParaRPr lang="en-US"/>
          </a:p>
        </p:txBody>
      </p:sp>
      <p:pic>
        <p:nvPicPr>
          <p:cNvPr id="5" name="Picture 4">
            <a:extLst>
              <a:ext uri="{FF2B5EF4-FFF2-40B4-BE49-F238E27FC236}">
                <a16:creationId xmlns:a16="http://schemas.microsoft.com/office/drawing/2014/main" id="{65477098-70EA-4794-8F7B-52F1D0B5CD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713" t="15254" r="4642" b="4453"/>
          <a:stretch/>
        </p:blipFill>
        <p:spPr>
          <a:xfrm>
            <a:off x="1600200" y="1905000"/>
            <a:ext cx="8508223" cy="3964236"/>
          </a:xfrm>
          <a:prstGeom prst="rect">
            <a:avLst/>
          </a:prstGeom>
        </p:spPr>
      </p:pic>
      <p:sp>
        <p:nvSpPr>
          <p:cNvPr id="6" name="Rounded Rectangular Callout 7">
            <a:extLst>
              <a:ext uri="{FF2B5EF4-FFF2-40B4-BE49-F238E27FC236}">
                <a16:creationId xmlns:a16="http://schemas.microsoft.com/office/drawing/2014/main" id="{BB54C920-14BD-40D5-9130-65239BB0BA3F}"/>
              </a:ext>
            </a:extLst>
          </p:cNvPr>
          <p:cNvSpPr/>
          <p:nvPr/>
        </p:nvSpPr>
        <p:spPr>
          <a:xfrm>
            <a:off x="8737600" y="3613687"/>
            <a:ext cx="2260600" cy="1655823"/>
          </a:xfrm>
          <a:prstGeom prst="wedgeRoundRectCallout">
            <a:avLst>
              <a:gd name="adj1" fmla="val -95573"/>
              <a:gd name="adj2" fmla="val -140114"/>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75000"/>
                    <a:lumOff val="25000"/>
                  </a:schemeClr>
                </a:solidFill>
                <a:latin typeface="Arial" panose="020B0604020202020204" pitchFamily="34" charset="0"/>
                <a:cs typeface="Arial" panose="020B0604020202020204" pitchFamily="34" charset="0"/>
              </a:rPr>
              <a:t>Grain inventories are </a:t>
            </a:r>
            <a:r>
              <a:rPr lang="en-US" sz="2000" b="1" dirty="0">
                <a:solidFill>
                  <a:srgbClr val="C55A11"/>
                </a:solidFill>
                <a:latin typeface="Arial" panose="020B0604020202020204" pitchFamily="34" charset="0"/>
                <a:cs typeface="Arial" panose="020B0604020202020204" pitchFamily="34" charset="0"/>
              </a:rPr>
              <a:t>at record highs and growing </a:t>
            </a:r>
          </a:p>
        </p:txBody>
      </p:sp>
    </p:spTree>
    <p:extLst>
      <p:ext uri="{BB962C8B-B14F-4D97-AF65-F5344CB8AC3E}">
        <p14:creationId xmlns:p14="http://schemas.microsoft.com/office/powerpoint/2010/main" val="267275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AF1D1-5A43-49D9-A480-E4AC9FC9D239}"/>
              </a:ext>
            </a:extLst>
          </p:cNvPr>
          <p:cNvSpPr>
            <a:spLocks noGrp="1"/>
          </p:cNvSpPr>
          <p:nvPr>
            <p:ph type="title"/>
          </p:nvPr>
        </p:nvSpPr>
        <p:spPr/>
        <p:txBody>
          <a:bodyPr/>
          <a:lstStyle/>
          <a:p>
            <a:r>
              <a:rPr lang="en-US" dirty="0"/>
              <a:t>Grain Surplus</a:t>
            </a:r>
          </a:p>
        </p:txBody>
      </p:sp>
      <p:sp>
        <p:nvSpPr>
          <p:cNvPr id="4" name="Slide Number Placeholder 3">
            <a:extLst>
              <a:ext uri="{FF2B5EF4-FFF2-40B4-BE49-F238E27FC236}">
                <a16:creationId xmlns:a16="http://schemas.microsoft.com/office/drawing/2014/main" id="{A9AF5282-25B5-4FF8-ADB0-80332D31BC14}"/>
              </a:ext>
            </a:extLst>
          </p:cNvPr>
          <p:cNvSpPr>
            <a:spLocks noGrp="1"/>
          </p:cNvSpPr>
          <p:nvPr>
            <p:ph type="sldNum" sz="quarter" idx="12"/>
          </p:nvPr>
        </p:nvSpPr>
        <p:spPr/>
        <p:txBody>
          <a:bodyPr/>
          <a:lstStyle/>
          <a:p>
            <a:fld id="{4B98D9DB-9F03-49E4-BBAA-20DA05506B06}" type="slidenum">
              <a:rPr lang="en-US" smtClean="0"/>
              <a:t>7</a:t>
            </a:fld>
            <a:endParaRPr lang="en-US"/>
          </a:p>
        </p:txBody>
      </p:sp>
      <p:pic>
        <p:nvPicPr>
          <p:cNvPr id="5" name="Picture 4">
            <a:extLst>
              <a:ext uri="{FF2B5EF4-FFF2-40B4-BE49-F238E27FC236}">
                <a16:creationId xmlns:a16="http://schemas.microsoft.com/office/drawing/2014/main" id="{A869B8A4-C946-4FE7-84CB-EA8722449C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1208440"/>
            <a:ext cx="9764149" cy="5298375"/>
          </a:xfrm>
          <a:prstGeom prst="rect">
            <a:avLst/>
          </a:prstGeom>
        </p:spPr>
      </p:pic>
      <p:sp>
        <p:nvSpPr>
          <p:cNvPr id="7" name="TextBox 6">
            <a:extLst>
              <a:ext uri="{FF2B5EF4-FFF2-40B4-BE49-F238E27FC236}">
                <a16:creationId xmlns:a16="http://schemas.microsoft.com/office/drawing/2014/main" id="{A5173DDA-B2EF-424F-8852-613FF180A525}"/>
              </a:ext>
            </a:extLst>
          </p:cNvPr>
          <p:cNvSpPr txBox="1"/>
          <p:nvPr/>
        </p:nvSpPr>
        <p:spPr>
          <a:xfrm>
            <a:off x="1818251" y="1828800"/>
            <a:ext cx="10068948" cy="2800767"/>
          </a:xfrm>
          <a:prstGeom prst="rect">
            <a:avLst/>
          </a:prstGeom>
          <a:noFill/>
        </p:spPr>
        <p:txBody>
          <a:bodyPr wrap="square" rtlCol="0">
            <a:spAutoFit/>
          </a:bodyPr>
          <a:lstStyle/>
          <a:p>
            <a:r>
              <a:rPr lang="en-US" sz="4400" b="1" dirty="0">
                <a:latin typeface="Montserrat" charset="0"/>
                <a:ea typeface="Montserrat" charset="0"/>
                <a:cs typeface="Montserrat" charset="0"/>
              </a:rPr>
              <a:t>World corn, wheat and </a:t>
            </a:r>
          </a:p>
          <a:p>
            <a:r>
              <a:rPr lang="en-US" sz="4400" b="1" dirty="0">
                <a:latin typeface="Montserrat" charset="0"/>
                <a:ea typeface="Montserrat" charset="0"/>
                <a:cs typeface="Montserrat" charset="0"/>
              </a:rPr>
              <a:t>soybean surplus hits </a:t>
            </a:r>
          </a:p>
          <a:p>
            <a:r>
              <a:rPr lang="en-US" sz="4400" b="1" dirty="0">
                <a:latin typeface="Montserrat" charset="0"/>
                <a:ea typeface="Montserrat" charset="0"/>
                <a:cs typeface="Montserrat" charset="0"/>
              </a:rPr>
              <a:t>record </a:t>
            </a:r>
            <a:r>
              <a:rPr lang="en-US" sz="4400" b="1" u="sng" dirty="0">
                <a:latin typeface="Montserrat" charset="0"/>
                <a:ea typeface="Montserrat" charset="0"/>
                <a:cs typeface="Montserrat" charset="0"/>
              </a:rPr>
              <a:t>20 billion bushels</a:t>
            </a:r>
            <a:br>
              <a:rPr lang="en-US" sz="4400" b="1" u="sng" dirty="0">
                <a:latin typeface="Montserrat" charset="0"/>
                <a:ea typeface="Montserrat" charset="0"/>
                <a:cs typeface="Montserrat" charset="0"/>
              </a:rPr>
            </a:br>
            <a:endParaRPr lang="en-US" sz="4400" b="1" dirty="0">
              <a:solidFill>
                <a:srgbClr val="7AC142"/>
              </a:solidFill>
              <a:latin typeface="Montserrat" charset="0"/>
              <a:ea typeface="Montserrat" charset="0"/>
              <a:cs typeface="Montserrat" charset="0"/>
            </a:endParaRPr>
          </a:p>
        </p:txBody>
      </p:sp>
    </p:spTree>
    <p:extLst>
      <p:ext uri="{BB962C8B-B14F-4D97-AF65-F5344CB8AC3E}">
        <p14:creationId xmlns:p14="http://schemas.microsoft.com/office/powerpoint/2010/main" val="3530130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F6E75-369C-400E-8128-4BB33C0EDC2D}"/>
              </a:ext>
            </a:extLst>
          </p:cNvPr>
          <p:cNvSpPr>
            <a:spLocks noGrp="1"/>
          </p:cNvSpPr>
          <p:nvPr>
            <p:ph type="title"/>
          </p:nvPr>
        </p:nvSpPr>
        <p:spPr/>
        <p:txBody>
          <a:bodyPr/>
          <a:lstStyle/>
          <a:p>
            <a:r>
              <a:rPr lang="en-US" dirty="0"/>
              <a:t>Corn Production</a:t>
            </a:r>
          </a:p>
        </p:txBody>
      </p:sp>
      <p:sp>
        <p:nvSpPr>
          <p:cNvPr id="4" name="Slide Number Placeholder 3">
            <a:extLst>
              <a:ext uri="{FF2B5EF4-FFF2-40B4-BE49-F238E27FC236}">
                <a16:creationId xmlns:a16="http://schemas.microsoft.com/office/drawing/2014/main" id="{C8924224-DCDC-44C8-832C-60F0E16E7397}"/>
              </a:ext>
            </a:extLst>
          </p:cNvPr>
          <p:cNvSpPr>
            <a:spLocks noGrp="1"/>
          </p:cNvSpPr>
          <p:nvPr>
            <p:ph type="sldNum" sz="quarter" idx="12"/>
          </p:nvPr>
        </p:nvSpPr>
        <p:spPr/>
        <p:txBody>
          <a:bodyPr/>
          <a:lstStyle/>
          <a:p>
            <a:fld id="{4B98D9DB-9F03-49E4-BBAA-20DA05506B06}" type="slidenum">
              <a:rPr lang="en-US" smtClean="0"/>
              <a:t>8</a:t>
            </a:fld>
            <a:endParaRPr lang="en-US"/>
          </a:p>
        </p:txBody>
      </p:sp>
      <p:pic>
        <p:nvPicPr>
          <p:cNvPr id="5" name="Picture 4">
            <a:extLst>
              <a:ext uri="{FF2B5EF4-FFF2-40B4-BE49-F238E27FC236}">
                <a16:creationId xmlns:a16="http://schemas.microsoft.com/office/drawing/2014/main" id="{9A39F730-1DB2-4ED8-A984-3FFD0BEF44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624"/>
          <a:stretch/>
        </p:blipFill>
        <p:spPr>
          <a:xfrm>
            <a:off x="658746" y="1566494"/>
            <a:ext cx="8901671" cy="4619447"/>
          </a:xfrm>
          <a:prstGeom prst="rect">
            <a:avLst/>
          </a:prstGeom>
        </p:spPr>
      </p:pic>
      <p:sp>
        <p:nvSpPr>
          <p:cNvPr id="6" name="Rounded Rectangular Callout 7">
            <a:extLst>
              <a:ext uri="{FF2B5EF4-FFF2-40B4-BE49-F238E27FC236}">
                <a16:creationId xmlns:a16="http://schemas.microsoft.com/office/drawing/2014/main" id="{E0123D39-F8FF-4341-98BB-FC3392DE4871}"/>
              </a:ext>
            </a:extLst>
          </p:cNvPr>
          <p:cNvSpPr/>
          <p:nvPr/>
        </p:nvSpPr>
        <p:spPr>
          <a:xfrm>
            <a:off x="8914556" y="4020060"/>
            <a:ext cx="2490888" cy="1524550"/>
          </a:xfrm>
          <a:prstGeom prst="wedgeRoundRectCallout">
            <a:avLst>
              <a:gd name="adj1" fmla="val -129628"/>
              <a:gd name="adj2" fmla="val -124848"/>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75000"/>
                    <a:lumOff val="25000"/>
                  </a:schemeClr>
                </a:solidFill>
                <a:latin typeface="Arial" panose="020B0604020202020204" pitchFamily="34" charset="0"/>
                <a:cs typeface="Arial" panose="020B0604020202020204" pitchFamily="34" charset="0"/>
              </a:rPr>
              <a:t>Corn yields continue to grow </a:t>
            </a:r>
            <a:r>
              <a:rPr lang="en-US" sz="2400" b="1" dirty="0">
                <a:solidFill>
                  <a:srgbClr val="C55A11"/>
                </a:solidFill>
                <a:latin typeface="Arial" panose="020B0604020202020204" pitchFamily="34" charset="0"/>
                <a:cs typeface="Arial" panose="020B0604020202020204" pitchFamily="34" charset="0"/>
              </a:rPr>
              <a:t>rapidly</a:t>
            </a:r>
          </a:p>
        </p:txBody>
      </p:sp>
    </p:spTree>
    <p:extLst>
      <p:ext uri="{BB962C8B-B14F-4D97-AF65-F5344CB8AC3E}">
        <p14:creationId xmlns:p14="http://schemas.microsoft.com/office/powerpoint/2010/main" val="263863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EE41B-E460-497A-A8C5-F9C5289F4F5E}"/>
              </a:ext>
            </a:extLst>
          </p:cNvPr>
          <p:cNvSpPr>
            <a:spLocks noGrp="1"/>
          </p:cNvSpPr>
          <p:nvPr>
            <p:ph type="title"/>
          </p:nvPr>
        </p:nvSpPr>
        <p:spPr/>
        <p:txBody>
          <a:bodyPr/>
          <a:lstStyle/>
          <a:p>
            <a:r>
              <a:rPr lang="en-US" dirty="0"/>
              <a:t>Corn Processing</a:t>
            </a:r>
          </a:p>
        </p:txBody>
      </p:sp>
      <p:sp>
        <p:nvSpPr>
          <p:cNvPr id="4" name="Slide Number Placeholder 3">
            <a:extLst>
              <a:ext uri="{FF2B5EF4-FFF2-40B4-BE49-F238E27FC236}">
                <a16:creationId xmlns:a16="http://schemas.microsoft.com/office/drawing/2014/main" id="{595649A3-31CC-4FEA-A521-6E2B6182105C}"/>
              </a:ext>
            </a:extLst>
          </p:cNvPr>
          <p:cNvSpPr>
            <a:spLocks noGrp="1"/>
          </p:cNvSpPr>
          <p:nvPr>
            <p:ph type="sldNum" sz="quarter" idx="12"/>
          </p:nvPr>
        </p:nvSpPr>
        <p:spPr/>
        <p:txBody>
          <a:bodyPr/>
          <a:lstStyle/>
          <a:p>
            <a:fld id="{4B98D9DB-9F03-49E4-BBAA-20DA05506B06}" type="slidenum">
              <a:rPr lang="en-US" smtClean="0"/>
              <a:t>9</a:t>
            </a:fld>
            <a:endParaRPr lang="en-US"/>
          </a:p>
        </p:txBody>
      </p:sp>
      <p:pic>
        <p:nvPicPr>
          <p:cNvPr id="5" name="Picture 4">
            <a:extLst>
              <a:ext uri="{FF2B5EF4-FFF2-40B4-BE49-F238E27FC236}">
                <a16:creationId xmlns:a16="http://schemas.microsoft.com/office/drawing/2014/main" id="{6C643C90-B357-4F0D-AADB-B0368A999F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1548081"/>
            <a:ext cx="5860179" cy="5240221"/>
          </a:xfrm>
          <a:prstGeom prst="rect">
            <a:avLst/>
          </a:prstGeom>
        </p:spPr>
      </p:pic>
    </p:spTree>
    <p:extLst>
      <p:ext uri="{BB962C8B-B14F-4D97-AF65-F5344CB8AC3E}">
        <p14:creationId xmlns:p14="http://schemas.microsoft.com/office/powerpoint/2010/main" val="2578938382"/>
      </p:ext>
    </p:extLst>
  </p:cSld>
  <p:clrMapOvr>
    <a:masterClrMapping/>
  </p:clrMapOvr>
</p:sld>
</file>

<file path=ppt/theme/theme1.xml><?xml version="1.0" encoding="utf-8"?>
<a:theme xmlns:a="http://schemas.openxmlformats.org/drawingml/2006/main" name="NRE_PowerPoin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SA_PPT_Template" id="{2C58AA26-F933-4E85-ABB6-6C488AB91133}" vid="{C372788F-507E-409C-BCC4-5E57914B49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MSA_PPT_Template</Template>
  <TotalTime>150</TotalTime>
  <Words>667</Words>
  <Application>Microsoft Office PowerPoint</Application>
  <PresentationFormat>Widescreen</PresentationFormat>
  <Paragraphs>108</Paragraphs>
  <Slides>12</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Montserrat</vt:lpstr>
      <vt:lpstr>NRE_PowerPoint_Template</vt:lpstr>
      <vt:lpstr>PowerPoint Presentation</vt:lpstr>
      <vt:lpstr>What is Ethanol?</vt:lpstr>
      <vt:lpstr>How is Ethanol Produced?</vt:lpstr>
      <vt:lpstr>Ethanol History</vt:lpstr>
      <vt:lpstr>Ethanol Production Growth</vt:lpstr>
      <vt:lpstr>Ag Production Continues to Increase</vt:lpstr>
      <vt:lpstr>Grain Surplus</vt:lpstr>
      <vt:lpstr>Corn Production</vt:lpstr>
      <vt:lpstr>Corn Processing</vt:lpstr>
      <vt:lpstr>Ethanol and Coproduct Production</vt:lpstr>
      <vt:lpstr>Presentation Review</vt:lpstr>
      <vt:lpstr>References</vt:lpstr>
    </vt:vector>
  </TitlesOfParts>
  <Manager>Dan Jansen</Manager>
  <Company>Curriculum for Agricultural Science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Ethanol History and Production</dc:title>
  <dc:subject>Ethanol Lesson</dc:subject>
  <dc:creator>Carl Aakre</dc:creator>
  <cp:lastModifiedBy>Carl Aakre</cp:lastModifiedBy>
  <cp:revision>18</cp:revision>
  <dcterms:created xsi:type="dcterms:W3CDTF">2019-01-03T19:01:07Z</dcterms:created>
  <dcterms:modified xsi:type="dcterms:W3CDTF">2019-02-06T17:35:25Z</dcterms:modified>
</cp:coreProperties>
</file>