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-30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E334C03-C562-4480-88DC-72B96AAF6908}" type="datetimeFigureOut">
              <a:rPr lang="en-US" smtClean="0"/>
              <a:pPr/>
              <a:t>11/2/2009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49C5F50-99D4-42B6-AB59-936324C2A7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114301"/>
            <a:ext cx="873760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9000" b="1" dirty="0" smtClean="0"/>
          </a:p>
          <a:p>
            <a:pPr algn="ctr"/>
            <a:r>
              <a:rPr lang="en-US" sz="9600" b="1" dirty="0" smtClean="0"/>
              <a:t>The </a:t>
            </a:r>
            <a:r>
              <a:rPr lang="en-US" sz="9600" b="1" dirty="0"/>
              <a:t>RMA regulates what?</a:t>
            </a:r>
            <a:endParaRPr lang="en-US" sz="9600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600" b="1" dirty="0" smtClean="0"/>
              <a:t>What </a:t>
            </a:r>
            <a:r>
              <a:rPr lang="en-US" sz="7600" b="1" dirty="0"/>
              <a:t>federal agency is the Risk Management Agency housed under?</a:t>
            </a:r>
            <a:r>
              <a:rPr lang="en-US" sz="8000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What three types of planning are addressed through the website?</a:t>
            </a:r>
            <a:endParaRPr lang="en-US" sz="8000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What does the term hedging mean?</a:t>
            </a:r>
            <a:endParaRPr lang="en-US" sz="9600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What does the term SWOT mean?</a:t>
            </a:r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Why would you conduct a SWOT analysis?</a:t>
            </a:r>
            <a:r>
              <a:rPr lang="en-US" sz="9600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  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What are the six types of risk and give an example of each?</a:t>
            </a:r>
            <a:r>
              <a:rPr lang="en-US" sz="9600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1"/>
            <a:ext cx="873760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What are the eight steps needed to diversify your operation?</a:t>
            </a:r>
            <a:endParaRPr lang="en-US" sz="8000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Web Quest Guiding </a:t>
            </a:r>
            <a:r>
              <a:rPr lang="en-US" dirty="0" smtClean="0"/>
              <a:t>Questions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6E3B8E-A2EC-432D-A03F-05711A2FE614}"/>
</file>

<file path=customXml/itemProps2.xml><?xml version="1.0" encoding="utf-8"?>
<ds:datastoreItem xmlns:ds="http://schemas.openxmlformats.org/officeDocument/2006/customXml" ds:itemID="{0CA23A5A-7B9A-4C1C-B8E7-6C29A0AEE4EF}"/>
</file>

<file path=customXml/itemProps3.xml><?xml version="1.0" encoding="utf-8"?>
<ds:datastoreItem xmlns:ds="http://schemas.openxmlformats.org/officeDocument/2006/customXml" ds:itemID="{8B5E8830-076F-440F-B0BE-138A185A4C06}"/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49</TotalTime>
  <Words>74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Metro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National FFA 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 Henry</dc:creator>
  <cp:lastModifiedBy>Kim Henry</cp:lastModifiedBy>
  <cp:revision>13</cp:revision>
  <dcterms:created xsi:type="dcterms:W3CDTF">2009-08-24T17:05:57Z</dcterms:created>
  <dcterms:modified xsi:type="dcterms:W3CDTF">2009-11-02T15:16:45Z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