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1" r:id="rId4"/>
    <p:sldId id="259" r:id="rId5"/>
    <p:sldId id="262" r:id="rId6"/>
    <p:sldId id="260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7BE1B04F-26F4-48CE-8879-810574D4BA8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8F88016-0811-46E7-BD1B-E8FE01F3688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64A199-2BFB-47A6-9EF2-85D1C70B4D5F}" type="slidenum">
              <a:rPr lang="en-US"/>
              <a:pPr/>
              <a:t>1</a:t>
            </a:fld>
            <a:endParaRPr lang="en-US"/>
          </a:p>
        </p:txBody>
      </p:sp>
      <p:sp>
        <p:nvSpPr>
          <p:cNvPr id="696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C9465B-1013-47F4-AC62-E3B2114016B8}" type="slidenum">
              <a:rPr lang="en-US"/>
              <a:pPr/>
              <a:t>2</a:t>
            </a:fld>
            <a:endParaRPr lang="en-US"/>
          </a:p>
        </p:txBody>
      </p:sp>
      <p:sp>
        <p:nvSpPr>
          <p:cNvPr id="706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F9B96C-7D54-4E0A-A936-C8A9DFCF9ABD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3B2655-0C15-4F2D-80D9-0224B666CD8E}" type="slidenum">
              <a:rPr lang="en-US"/>
              <a:pPr/>
              <a:t>4</a:t>
            </a:fld>
            <a:endParaRPr lang="en-US"/>
          </a:p>
        </p:txBody>
      </p:sp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44A406-8FC5-474B-80F5-F68E33015B4A}" type="slidenum">
              <a:rPr lang="en-US"/>
              <a:pPr/>
              <a:t>5</a:t>
            </a:fld>
            <a:endParaRPr 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F4E38A-B290-424F-90C0-B2D965EA6AF5}" type="slidenum">
              <a:rPr lang="en-US"/>
              <a:pPr/>
              <a:t>6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A3C237-1241-4DB8-87CD-1FA17ADCB061}" type="slidenum">
              <a:rPr lang="en-US"/>
              <a:pPr/>
              <a:t>7</a:t>
            </a:fld>
            <a:endParaRPr 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D7E662-1F33-4B8B-8DF9-6877F56A35FA}" type="slidenum">
              <a:rPr lang="en-US"/>
              <a:pPr/>
              <a:t>8</a:t>
            </a:fld>
            <a:endParaRPr 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1600200" y="1676400"/>
            <a:ext cx="7543800" cy="16764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Building a Relationship with a Mentor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1676400" y="35052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1447800" y="457200"/>
            <a:ext cx="7772400" cy="129540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FF0000"/>
                </a:solidFill>
              </a:rPr>
              <a:t>Benefits of your mentor/protégé relationship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752600" y="2209800"/>
            <a:ext cx="7162800" cy="4191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 b="1" i="1">
                <a:solidFill>
                  <a:srgbClr val="FFFF00"/>
                </a:solidFill>
              </a:rPr>
              <a:t>Mentor/Protégé Relationship</a:t>
            </a:r>
            <a:r>
              <a:rPr lang="en-US" sz="2800">
                <a:solidFill>
                  <a:schemeClr val="bg1"/>
                </a:solidFill>
              </a:rPr>
              <a:t>:</a:t>
            </a:r>
          </a:p>
          <a:p>
            <a:pPr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>	A dynamic process whereby each participant respects and trusts the other’s advice, counsel and guidance across a significant period of time.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ChangeArrowheads="1"/>
          </p:cNvSpPr>
          <p:nvPr>
            <p:ph type="title"/>
          </p:nvPr>
        </p:nvSpPr>
        <p:spPr>
          <a:xfrm>
            <a:off x="1447800" y="457200"/>
            <a:ext cx="7772400" cy="129540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FF0000"/>
                </a:solidFill>
              </a:rPr>
              <a:t>Benefits of your mentor/protégé relationship</a:t>
            </a:r>
          </a:p>
        </p:txBody>
      </p:sp>
      <p:sp>
        <p:nvSpPr>
          <p:cNvPr id="73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981200" y="1828800"/>
            <a:ext cx="6934200" cy="4572000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Companion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Role Model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Resource Person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Advice from a different perspective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Think of other benefits of the mentor/protégé relationship to add to this list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1600200" y="228600"/>
            <a:ext cx="7620000" cy="9906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Mentor/Protégé Relationship Parameters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752600" y="1371600"/>
            <a:ext cx="6858000" cy="54102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Meet</a:t>
            </a:r>
            <a:r>
              <a:rPr lang="en-US" sz="2800">
                <a:solidFill>
                  <a:schemeClr val="bg1"/>
                </a:solidFill>
              </a:rPr>
              <a:t> regularly with the mentor to review and discuss goals.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Be available</a:t>
            </a:r>
            <a:r>
              <a:rPr lang="en-US" sz="2800">
                <a:solidFill>
                  <a:schemeClr val="bg1"/>
                </a:solidFill>
              </a:rPr>
              <a:t> for assistance, advice, and support to accomplish the common goals.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Recognize</a:t>
            </a:r>
            <a:r>
              <a:rPr lang="en-US" sz="2800">
                <a:solidFill>
                  <a:schemeClr val="bg1"/>
                </a:solidFill>
              </a:rPr>
              <a:t> the ethical responsibilities of the mentor/protégé relationship.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xfrm>
            <a:off x="1600200" y="228600"/>
            <a:ext cx="7620000" cy="9906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Mentor/Protégé Relationship Parameters</a:t>
            </a:r>
          </a:p>
        </p:txBody>
      </p:sp>
      <p:sp>
        <p:nvSpPr>
          <p:cNvPr id="757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752600" y="1600200"/>
            <a:ext cx="6858000" cy="5181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Listen</a:t>
            </a:r>
            <a:r>
              <a:rPr lang="en-US" sz="2800">
                <a:solidFill>
                  <a:schemeClr val="bg1"/>
                </a:solidFill>
              </a:rPr>
              <a:t> to the mentor/protégé's questions and concerns.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Accept</a:t>
            </a:r>
            <a:r>
              <a:rPr lang="en-US" sz="2800">
                <a:solidFill>
                  <a:schemeClr val="bg1"/>
                </a:solidFill>
              </a:rPr>
              <a:t> the feedback and suggestions given by the mentor/protégé.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Meet</a:t>
            </a:r>
            <a:r>
              <a:rPr lang="en-US" sz="2800">
                <a:solidFill>
                  <a:schemeClr val="bg1"/>
                </a:solidFill>
              </a:rPr>
              <a:t> in a regular location at a regular time.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B </a:t>
            </a:r>
          </a:p>
        </p:txBody>
      </p:sp>
      <p:pic>
        <p:nvPicPr>
          <p:cNvPr id="75782" name="Picture 6" descr="MCHM00379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1371600"/>
            <a:ext cx="1371600" cy="15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1524000" y="0"/>
            <a:ext cx="7620000" cy="89535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0000"/>
                </a:solidFill>
              </a:rPr>
              <a:t>So you have a mentor…Now What!?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76400" y="1295400"/>
            <a:ext cx="7239000" cy="5562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400" b="1">
                <a:solidFill>
                  <a:schemeClr val="bg1"/>
                </a:solidFill>
              </a:rPr>
              <a:t>Guidelines for the mentor/protégé relationship:</a:t>
            </a:r>
          </a:p>
          <a:p>
            <a:pPr>
              <a:buFontTx/>
              <a:buNone/>
            </a:pPr>
            <a:endParaRPr lang="en-US" sz="2400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Arrange</a:t>
            </a:r>
            <a:r>
              <a:rPr lang="en-US" sz="2800">
                <a:solidFill>
                  <a:schemeClr val="bg1"/>
                </a:solidFill>
              </a:rPr>
              <a:t> your first meeting date, time, and place.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Discuss</a:t>
            </a:r>
            <a:r>
              <a:rPr lang="en-US" sz="2800">
                <a:solidFill>
                  <a:schemeClr val="bg1"/>
                </a:solidFill>
              </a:rPr>
              <a:t> and outline a list of short-term, intermediate, and long-term goals for you and your mentor.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7826" name="Rectangle 2"/>
          <p:cNvSpPr>
            <a:spLocks noChangeArrowheads="1"/>
          </p:cNvSpPr>
          <p:nvPr>
            <p:ph type="title"/>
          </p:nvPr>
        </p:nvSpPr>
        <p:spPr>
          <a:xfrm>
            <a:off x="1524000" y="0"/>
            <a:ext cx="7620000" cy="89535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0000"/>
                </a:solidFill>
              </a:rPr>
              <a:t>So you have a mentor…Now What!?</a:t>
            </a:r>
          </a:p>
        </p:txBody>
      </p:sp>
      <p:sp>
        <p:nvSpPr>
          <p:cNvPr id="7782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76400" y="1295400"/>
            <a:ext cx="7239000" cy="5562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400" b="1">
                <a:solidFill>
                  <a:schemeClr val="bg1"/>
                </a:solidFill>
              </a:rPr>
              <a:t>Guidelines for the mentor/protégé relationship:</a:t>
            </a:r>
          </a:p>
          <a:p>
            <a:pPr>
              <a:buFontTx/>
              <a:buNone/>
            </a:pPr>
            <a:endParaRPr lang="en-US" sz="2400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Select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at least one goal in each area and create an action plan with deadlines.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Set</a:t>
            </a:r>
            <a:r>
              <a:rPr lang="en-US" sz="2800">
                <a:solidFill>
                  <a:schemeClr val="bg1"/>
                </a:solidFill>
              </a:rPr>
              <a:t> your next meeting date, time, and place. 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9874" name="Rectangle 2"/>
          <p:cNvSpPr>
            <a:spLocks noChangeArrowheads="1"/>
          </p:cNvSpPr>
          <p:nvPr>
            <p:ph type="title"/>
          </p:nvPr>
        </p:nvSpPr>
        <p:spPr>
          <a:xfrm>
            <a:off x="1524000" y="0"/>
            <a:ext cx="7620000" cy="89535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0000"/>
                </a:solidFill>
              </a:rPr>
              <a:t>So you have a mentor…Now What!?</a:t>
            </a:r>
          </a:p>
        </p:txBody>
      </p:sp>
      <p:sp>
        <p:nvSpPr>
          <p:cNvPr id="7987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76400" y="1295400"/>
            <a:ext cx="7239000" cy="5562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400" b="1">
                <a:solidFill>
                  <a:schemeClr val="bg1"/>
                </a:solidFill>
              </a:rPr>
              <a:t>Guidelines for the mentor/protégé relationship:</a:t>
            </a:r>
          </a:p>
          <a:p>
            <a:pPr>
              <a:buFontTx/>
              <a:buNone/>
            </a:pPr>
            <a:endParaRPr lang="en-US" sz="2400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Identify</a:t>
            </a:r>
            <a:r>
              <a:rPr lang="en-US" sz="2800">
                <a:solidFill>
                  <a:schemeClr val="bg1"/>
                </a:solidFill>
              </a:rPr>
              <a:t> an agenda for the next meeting including the following:</a:t>
            </a:r>
          </a:p>
          <a:p>
            <a:pPr lvl="1"/>
            <a:r>
              <a:rPr lang="en-US" sz="2000">
                <a:solidFill>
                  <a:schemeClr val="bg1"/>
                </a:solidFill>
              </a:rPr>
              <a:t>discuss progress and get suggestions from your mentor</a:t>
            </a:r>
          </a:p>
          <a:p>
            <a:pPr lvl="1"/>
            <a:r>
              <a:rPr lang="en-US" sz="2000">
                <a:solidFill>
                  <a:schemeClr val="bg1"/>
                </a:solidFill>
              </a:rPr>
              <a:t>evaluate progress and goals</a:t>
            </a:r>
          </a:p>
          <a:p>
            <a:pPr lvl="1"/>
            <a:r>
              <a:rPr lang="en-US" sz="2000">
                <a:solidFill>
                  <a:schemeClr val="bg1"/>
                </a:solidFill>
              </a:rPr>
              <a:t>set new timelines and deadlines as accomplishments are made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C </a:t>
            </a:r>
          </a:p>
        </p:txBody>
      </p:sp>
      <p:pic>
        <p:nvPicPr>
          <p:cNvPr id="79877" name="Picture 5" descr="MPj040166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3475" y="4724400"/>
            <a:ext cx="3184525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15C2A31F-F37D-444A-9E9F-878E2682830D}"/>
</file>

<file path=customXml/itemProps2.xml><?xml version="1.0" encoding="utf-8"?>
<ds:datastoreItem xmlns:ds="http://schemas.openxmlformats.org/officeDocument/2006/customXml" ds:itemID="{9943D475-E187-4BC5-ABBB-15CEDD7EE217}"/>
</file>

<file path=customXml/itemProps3.xml><?xml version="1.0" encoding="utf-8"?>
<ds:datastoreItem xmlns:ds="http://schemas.openxmlformats.org/officeDocument/2006/customXml" ds:itemID="{A764922B-07FF-414C-BCEF-0730B68A5070}"/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35</TotalTime>
  <Words>289</Words>
  <Application>Microsoft PowerPoint</Application>
  <PresentationFormat>On-screen Show (4:3)</PresentationFormat>
  <Paragraphs>59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Times New Roman</vt:lpstr>
      <vt:lpstr>Arial</vt:lpstr>
      <vt:lpstr>Lucida Calligraphy</vt:lpstr>
      <vt:lpstr>Wingdings</vt:lpstr>
      <vt:lpstr>LK Template</vt:lpstr>
      <vt:lpstr>Building a Relationship with a Mentor</vt:lpstr>
      <vt:lpstr>Benefits of your mentor/protégé relationship</vt:lpstr>
      <vt:lpstr>Benefits of your mentor/protégé relationship</vt:lpstr>
      <vt:lpstr>Mentor/Protégé Relationship Parameters</vt:lpstr>
      <vt:lpstr>Mentor/Protégé Relationship Parameters</vt:lpstr>
      <vt:lpstr>So you have a mentor…Now What!?</vt:lpstr>
      <vt:lpstr>So you have a mentor…Now What!?</vt:lpstr>
      <vt:lpstr>So you have a mentor…Now What!?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5</cp:revision>
  <cp:lastPrinted>1601-01-01T00:00:00Z</cp:lastPrinted>
  <dcterms:created xsi:type="dcterms:W3CDTF">2003-12-22T04:18:51Z</dcterms:created>
  <dcterms:modified xsi:type="dcterms:W3CDTF">2008-01-02T19:58:39Z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