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1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84A74AF8-3A94-4235-91FA-F7D88A27826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F00102C-BD6C-49B8-A724-2AD4B885319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CAF77A-A371-4411-8D16-E77F360D80FF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C41457-9D89-4968-9C14-ADA595125243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811FF9-2EB7-4474-A182-8F368D5E34EF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2B729A-E52A-4470-8532-4D3D7D4E4F77}" type="slidenum">
              <a:rPr lang="en-US"/>
              <a:pPr/>
              <a:t>4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F035F6-F76F-48A6-AB2A-ECE1F08E1655}" type="slidenum">
              <a:rPr lang="en-US"/>
              <a:pPr/>
              <a:t>5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8D3768-1421-4D0A-A940-947967F750D2}" type="slidenum">
              <a:rPr lang="en-US"/>
              <a:pPr/>
              <a:t>6</a:t>
            </a:fld>
            <a:endParaRPr 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3276600"/>
            <a:ext cx="76200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371600"/>
            <a:ext cx="7543800" cy="1447800"/>
          </a:xfrm>
        </p:spPr>
        <p:txBody>
          <a:bodyPr/>
          <a:lstStyle>
            <a:lvl1pPr>
              <a:defRPr sz="4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606675"/>
            <a:ext cx="7467600" cy="1736725"/>
          </a:xfrm>
        </p:spPr>
        <p:txBody>
          <a:bodyPr anchor="ctr"/>
          <a:lstStyle>
            <a:lvl1pPr marL="0" indent="0">
              <a:buFontTx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76200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1371600" y="1981200"/>
            <a:ext cx="7620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How organizations express beliefs, values and direction</a:t>
            </a:r>
            <a:r>
              <a:rPr lang="en-US" b="1"/>
              <a:t> 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3886200"/>
            <a:ext cx="7239000" cy="1752600"/>
          </a:xfrm>
          <a:noFill/>
          <a:ln/>
        </p:spPr>
        <p:txBody>
          <a:bodyPr/>
          <a:lstStyle/>
          <a:p>
            <a:pPr algn="ctr"/>
            <a:r>
              <a:rPr lang="en-US" sz="3200">
                <a:cs typeface="Times New Roman" pitchFamily="18" charset="0"/>
              </a:rPr>
              <a:t>What are the components of a successful organization? </a:t>
            </a:r>
            <a:endParaRPr lang="en-US" sz="3200"/>
          </a:p>
          <a:p>
            <a:pPr algn="ctr"/>
            <a:endParaRPr lang="en-US" sz="3200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524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685800"/>
            <a:ext cx="7010400" cy="5867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4000">
                <a:cs typeface="Times New Roman" pitchFamily="18" charset="0"/>
              </a:rPr>
              <a:t>A Value is…</a:t>
            </a:r>
          </a:p>
          <a:p>
            <a:pPr>
              <a:buFontTx/>
              <a:buNone/>
            </a:pPr>
            <a:endParaRPr lang="en-US" sz="4000">
              <a:cs typeface="Times New Roman" pitchFamily="18" charset="0"/>
            </a:endParaRPr>
          </a:p>
          <a:p>
            <a:pPr>
              <a:buFontTx/>
              <a:buNone/>
            </a:pPr>
            <a:endParaRPr lang="en-US" sz="4000">
              <a:cs typeface="Times New Roman" pitchFamily="18" charset="0"/>
            </a:endParaRPr>
          </a:p>
          <a:p>
            <a:pPr lvl="1"/>
            <a:r>
              <a:rPr lang="en-US" sz="2400">
                <a:cs typeface="Times New Roman" pitchFamily="18" charset="0"/>
              </a:rPr>
              <a:t>a belief that governs our actions and decisions in life. It is like a compass that gives the organization direction, even in confusing times and situations.</a:t>
            </a:r>
          </a:p>
          <a:p>
            <a:pPr>
              <a:buFontTx/>
              <a:buNone/>
            </a:pPr>
            <a:endParaRPr lang="en-US" sz="2800">
              <a:cs typeface="Times New Roman" pitchFamily="18" charset="0"/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ChangeArrowheads="1"/>
          </p:cNvSpPr>
          <p:nvPr>
            <p:ph type="body" sz="half" idx="1"/>
          </p:nvPr>
        </p:nvSpPr>
        <p:spPr>
          <a:xfrm>
            <a:off x="1447800" y="1600200"/>
            <a:ext cx="7315200" cy="49530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280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- are common beliefs shared by many people within the organization.</a:t>
            </a:r>
          </a:p>
          <a:p>
            <a:pPr>
              <a:buFontTx/>
              <a:buNone/>
            </a:pPr>
            <a:endParaRPr lang="en-US" sz="280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Values are communicated by …</a:t>
            </a:r>
          </a:p>
          <a:p>
            <a:pPr lvl="1">
              <a:buFontTx/>
              <a:buNone/>
            </a:pPr>
            <a:r>
              <a:rPr lang="en-US" sz="2400">
                <a:cs typeface="Times New Roman" pitchFamily="18" charset="0"/>
              </a:rPr>
              <a:t>What we say</a:t>
            </a:r>
          </a:p>
          <a:p>
            <a:pPr lvl="1">
              <a:buFontTx/>
              <a:buNone/>
            </a:pPr>
            <a:r>
              <a:rPr lang="en-US" sz="2400">
                <a:cs typeface="Times New Roman" pitchFamily="18" charset="0"/>
              </a:rPr>
              <a:t>What we do</a:t>
            </a:r>
            <a:r>
              <a:rPr lang="en-US" sz="2400"/>
              <a:t> 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 TM A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1600200" y="457200"/>
            <a:ext cx="60960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000000"/>
                </a:solidFill>
              </a:rPr>
              <a:t>Organizational Values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1600200" y="247650"/>
            <a:ext cx="7620000" cy="1123950"/>
          </a:xfrm>
          <a:noFill/>
          <a:ln/>
        </p:spPr>
        <p:txBody>
          <a:bodyPr/>
          <a:lstStyle/>
          <a:p>
            <a:r>
              <a:rPr lang="en-US" sz="4000">
                <a:cs typeface="Times New Roman" pitchFamily="18" charset="0"/>
              </a:rPr>
              <a:t>3 Ways to Communicate Organizational Values:</a:t>
            </a:r>
            <a:r>
              <a:rPr lang="en-US" sz="4000"/>
              <a:t> 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19200" y="1905000"/>
            <a:ext cx="7467600" cy="47244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sz="2800">
                <a:cs typeface="Times New Roman" pitchFamily="18" charset="0"/>
              </a:rPr>
              <a:t>A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Motto</a:t>
            </a:r>
            <a:r>
              <a:rPr lang="en-US" sz="2800">
                <a:cs typeface="Times New Roman" pitchFamily="18" charset="0"/>
              </a:rPr>
              <a:t> is a short expression of a guiding principle 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r>
              <a:rPr lang="en-US" sz="2800">
                <a:cs typeface="Times New Roman" pitchFamily="18" charset="0"/>
              </a:rPr>
              <a:t>A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Creed</a:t>
            </a:r>
            <a:r>
              <a:rPr lang="en-US" sz="2800">
                <a:cs typeface="Times New Roman" pitchFamily="18" charset="0"/>
              </a:rPr>
              <a:t> is a set of fundamental beliefs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r>
              <a:rPr lang="en-US" sz="2800">
                <a:cs typeface="Times New Roman" pitchFamily="18" charset="0"/>
              </a:rPr>
              <a:t>A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Mission Statement</a:t>
            </a:r>
            <a:r>
              <a:rPr lang="en-US" sz="2800">
                <a:cs typeface="Times New Roman" pitchFamily="18" charset="0"/>
              </a:rPr>
              <a:t> is the philosophy of how an organization carries out its purpose</a:t>
            </a:r>
            <a:r>
              <a:rPr lang="en-US" sz="2800"/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00200"/>
            <a:ext cx="7467600" cy="4953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Personal Growth:</a:t>
            </a:r>
          </a:p>
          <a:p>
            <a:pPr lvl="1">
              <a:lnSpc>
                <a:spcPct val="90000"/>
              </a:lnSpc>
            </a:pPr>
            <a:r>
              <a:rPr lang="en-US" sz="2400" b="0">
                <a:cs typeface="Times New Roman" pitchFamily="18" charset="0"/>
              </a:rPr>
              <a:t>The positive evolution of the whole person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b="0"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Career Success:</a:t>
            </a:r>
            <a:r>
              <a:rPr lang="en-US" sz="2800" b="0">
                <a:cs typeface="Times New Roman" pitchFamily="18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US" sz="2400" b="0">
                <a:cs typeface="Times New Roman" pitchFamily="18" charset="0"/>
              </a:rPr>
              <a:t>Continuously demonstrating those qualities, attributes, and skills necessary to succeed in or further prepare for a chosen profession, while effectively contributing to society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b="0"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Premier Leadership:</a:t>
            </a:r>
            <a:r>
              <a:rPr lang="en-US" sz="2800" b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US" sz="2400" b="0">
                <a:cs typeface="Times New Roman" pitchFamily="18" charset="0"/>
              </a:rPr>
              <a:t>Influence</a:t>
            </a:r>
            <a:r>
              <a:rPr lang="en-US" sz="2400" b="0"/>
              <a:t>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 TM C </a:t>
            </a:r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1676400" y="533400"/>
            <a:ext cx="67056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000000"/>
                </a:solidFill>
                <a:latin typeface="Arial" charset="0"/>
              </a:rPr>
              <a:t>FFA Mission Statement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-76200" y="6248400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chemeClr val="bg1"/>
              </a:solidFill>
              <a:latin typeface="Arial" charset="0"/>
            </a:endParaRP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110 Assess 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1676400" y="533400"/>
            <a:ext cx="67056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000000"/>
                </a:solidFill>
                <a:latin typeface="Arial" charset="0"/>
              </a:rPr>
              <a:t>True or False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620000" cy="4724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>	____________1. A value is a belief that will be the same for every 		person.</a:t>
            </a:r>
            <a:br>
              <a:rPr lang="en-US" sz="1800"/>
            </a:br>
            <a:endParaRPr lang="en-US" sz="1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/>
            </a:r>
            <a:br>
              <a:rPr lang="en-US" sz="1800"/>
            </a:br>
            <a:r>
              <a:rPr lang="en-US" sz="1800"/>
              <a:t>____________2. Organizational values are common beliefs that 			most people in the organization have.</a:t>
            </a:r>
            <a:br>
              <a:rPr lang="en-US" sz="1800"/>
            </a:br>
            <a:endParaRPr lang="en-US" sz="1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/>
            </a:r>
            <a:br>
              <a:rPr lang="en-US" sz="1800"/>
            </a:br>
            <a:r>
              <a:rPr lang="en-US" sz="1800"/>
              <a:t>____________3. The belief of learning by doing is an 				organizational value of the National FFA 				Organization.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____________4. A motto is a philosophy of how an organization 		carries out its purpose.</a:t>
            </a:r>
            <a:br>
              <a:rPr lang="en-US" sz="1800"/>
            </a:br>
            <a:endParaRPr lang="en-US" sz="1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/>
              <a:t/>
            </a:r>
            <a:br>
              <a:rPr lang="en-US" sz="1800"/>
            </a:br>
            <a:r>
              <a:rPr lang="en-US" sz="1800"/>
              <a:t>____________5. The “ability to work efficiently and think clearly” 		is an organizational value found in the FFA Mission 		Statement.</a:t>
            </a:r>
            <a:br>
              <a:rPr lang="en-US" sz="1800"/>
            </a:b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F9B2E9E7-35C5-41C8-AC24-26B21CCB0C1B}"/>
</file>

<file path=customXml/itemProps2.xml><?xml version="1.0" encoding="utf-8"?>
<ds:datastoreItem xmlns:ds="http://schemas.openxmlformats.org/officeDocument/2006/customXml" ds:itemID="{FF92F7C7-056D-4B82-A9BB-52FC563B7851}"/>
</file>

<file path=customXml/itemProps3.xml><?xml version="1.0" encoding="utf-8"?>
<ds:datastoreItem xmlns:ds="http://schemas.openxmlformats.org/officeDocument/2006/customXml" ds:itemID="{660BE572-B54B-4F92-ADDA-F359E4CC998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259</Words>
  <Application>Microsoft PowerPoint</Application>
  <PresentationFormat>On-screen Show (4:3)</PresentationFormat>
  <Paragraphs>43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Arial</vt:lpstr>
      <vt:lpstr>Lucida Calligraphy</vt:lpstr>
      <vt:lpstr>LK Template</vt:lpstr>
      <vt:lpstr>How organizations express beliefs, values and direction </vt:lpstr>
      <vt:lpstr>Slide 2</vt:lpstr>
      <vt:lpstr>Slide 3</vt:lpstr>
      <vt:lpstr>3 Ways to Communicate Organizational Values: </vt:lpstr>
      <vt:lpstr>Slide 5</vt:lpstr>
      <vt:lpstr>Slide 6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10</cp:revision>
  <cp:lastPrinted>1601-01-01T00:00:00Z</cp:lastPrinted>
  <dcterms:created xsi:type="dcterms:W3CDTF">2003-11-25T06:13:37Z</dcterms:created>
  <dcterms:modified xsi:type="dcterms:W3CDTF">2008-01-08T15:21:00Z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