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61" r:id="rId2"/>
    <p:sldId id="257" r:id="rId3"/>
    <p:sldId id="262" r:id="rId4"/>
    <p:sldId id="263" r:id="rId5"/>
    <p:sldId id="264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7" autoAdjust="0"/>
    <p:restoredTop sz="94683" autoAdjust="0"/>
  </p:normalViewPr>
  <p:slideViewPr>
    <p:cSldViewPr>
      <p:cViewPr varScale="1">
        <p:scale>
          <a:sx n="109" d="100"/>
          <a:sy n="109" d="100"/>
        </p:scale>
        <p:origin x="-30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8AB12900-B625-41C3-A6D5-41A585B8D0C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94DC9B72-9D51-4A07-AEC5-5D29E59D967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EA007F-1668-496F-942F-41F097E16CBA}" type="slidenum">
              <a:rPr lang="en-US"/>
              <a:pPr/>
              <a:t>1</a:t>
            </a:fld>
            <a:endParaRPr lang="en-US"/>
          </a:p>
        </p:txBody>
      </p:sp>
      <p:sp>
        <p:nvSpPr>
          <p:cNvPr id="706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063CEE-7CAE-4B8F-A4F8-DB0D0DE4A30B}" type="slidenum">
              <a:rPr lang="en-US"/>
              <a:pPr/>
              <a:t>2</a:t>
            </a:fld>
            <a:endParaRPr lang="en-US"/>
          </a:p>
        </p:txBody>
      </p:sp>
      <p:sp>
        <p:nvSpPr>
          <p:cNvPr id="716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8370FA-D6F4-435D-BB5C-F4BF90962A2D}" type="slidenum">
              <a:rPr lang="en-US"/>
              <a:pPr/>
              <a:t>3</a:t>
            </a:fld>
            <a:endParaRPr lang="en-US"/>
          </a:p>
        </p:txBody>
      </p:sp>
      <p:sp>
        <p:nvSpPr>
          <p:cNvPr id="737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F9C8E02-415A-46B2-867D-7659EE1F9C56}" type="slidenum">
              <a:rPr lang="en-US"/>
              <a:pPr/>
              <a:t>4</a:t>
            </a:fld>
            <a:endParaRPr lang="en-US"/>
          </a:p>
        </p:txBody>
      </p:sp>
      <p:sp>
        <p:nvSpPr>
          <p:cNvPr id="757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77AB0BB-6A25-4F6E-9A7C-85FE3A809487}" type="slidenum">
              <a:rPr lang="en-US"/>
              <a:pPr/>
              <a:t>5</a:t>
            </a:fld>
            <a:endParaRPr lang="en-US"/>
          </a:p>
        </p:txBody>
      </p:sp>
      <p:sp>
        <p:nvSpPr>
          <p:cNvPr id="778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Rectangle 18"/>
          <p:cNvSpPr>
            <a:spLocks noChangeArrowheads="1"/>
          </p:cNvSpPr>
          <p:nvPr userDrawn="1"/>
        </p:nvSpPr>
        <p:spPr bwMode="auto">
          <a:xfrm>
            <a:off x="1066800" y="2895600"/>
            <a:ext cx="7467600" cy="1524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0"/>
            <a:ext cx="1066800" cy="68564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Rectangle 17"/>
          <p:cNvSpPr>
            <a:spLocks noChangeArrowheads="1"/>
          </p:cNvSpPr>
          <p:nvPr userDrawn="1"/>
        </p:nvSpPr>
        <p:spPr bwMode="auto">
          <a:xfrm>
            <a:off x="1066800" y="1295400"/>
            <a:ext cx="7467600" cy="152400"/>
          </a:xfrm>
          <a:prstGeom prst="rect">
            <a:avLst/>
          </a:prstGeom>
          <a:solidFill>
            <a:srgbClr val="FF00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0" y="0"/>
            <a:ext cx="1066800" cy="6856413"/>
          </a:xfrm>
          <a:prstGeom prst="rect">
            <a:avLst/>
          </a:prstGeom>
          <a:solidFill>
            <a:srgbClr val="000000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000000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rgbClr val="00000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rgbClr val="0000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rgbClr val="000000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68610" name="Rectangle 2"/>
          <p:cNvSpPr>
            <a:spLocks noChangeArrowheads="1"/>
          </p:cNvSpPr>
          <p:nvPr>
            <p:ph type="ctrTitle"/>
          </p:nvPr>
        </p:nvSpPr>
        <p:spPr>
          <a:xfrm>
            <a:off x="1143000" y="1371600"/>
            <a:ext cx="7543800" cy="1447800"/>
          </a:xfrm>
          <a:noFill/>
          <a:ln/>
        </p:spPr>
        <p:txBody>
          <a:bodyPr/>
          <a:lstStyle/>
          <a:p>
            <a:pPr algn="ctr"/>
            <a:r>
              <a:rPr lang="en-US" b="1">
                <a:cs typeface="Times New Roman" pitchFamily="18" charset="0"/>
              </a:rPr>
              <a:t>The Role of the Individual in an Organization </a:t>
            </a:r>
          </a:p>
        </p:txBody>
      </p:sp>
      <p:sp>
        <p:nvSpPr>
          <p:cNvPr id="68611" name="Rectangle 3"/>
          <p:cNvSpPr>
            <a:spLocks noChangeArrowheads="1"/>
          </p:cNvSpPr>
          <p:nvPr>
            <p:ph type="subTitle" idx="1"/>
          </p:nvPr>
        </p:nvSpPr>
        <p:spPr>
          <a:xfrm>
            <a:off x="1371600" y="3962400"/>
            <a:ext cx="7239000" cy="914400"/>
          </a:xfrm>
          <a:noFill/>
          <a:ln/>
        </p:spPr>
        <p:txBody>
          <a:bodyPr/>
          <a:lstStyle/>
          <a:p>
            <a:pPr algn="ctr"/>
            <a:r>
              <a:rPr lang="en-US">
                <a:cs typeface="Times New Roman" pitchFamily="18" charset="0"/>
              </a:rPr>
              <a:t>What are the components of a successful organization? </a:t>
            </a:r>
            <a:endParaRPr lang="en-US"/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-76200" y="5853113"/>
            <a:ext cx="1219200" cy="10048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FFA: An Integral Component of Agricultural Education</a:t>
            </a:r>
            <a:r>
              <a:rPr lang="en-US" sz="1200" b="1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228600" y="5638800"/>
            <a:ext cx="6905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8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Code of Ethics</a:t>
            </a:r>
            <a:r>
              <a:rPr lang="en-US"/>
              <a:t> 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828800" y="2286000"/>
            <a:ext cx="6248400" cy="685800"/>
          </a:xfrm>
          <a:noFill/>
          <a:ln/>
        </p:spPr>
        <p:txBody>
          <a:bodyPr/>
          <a:lstStyle/>
          <a:p>
            <a:pPr algn="ctr" eaLnBrk="0" hangingPunct="0">
              <a:buFontTx/>
              <a:buNone/>
            </a:pPr>
            <a:r>
              <a:rPr lang="en-US" sz="3600">
                <a:cs typeface="Times New Roman" pitchFamily="18" charset="0"/>
              </a:rPr>
              <a:t>A set of shared moral principles</a:t>
            </a:r>
          </a:p>
          <a:p>
            <a:pPr algn="ctr" eaLnBrk="0" hangingPunct="0">
              <a:buFontTx/>
              <a:buNone/>
            </a:pPr>
            <a:endParaRPr lang="en-US" sz="3600">
              <a:cs typeface="Times New Roman" pitchFamily="18" charset="0"/>
            </a:endParaRP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115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2706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FFA Code of Ethics</a:t>
            </a:r>
            <a:r>
              <a:rPr lang="en-US"/>
              <a:t> </a:t>
            </a: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endParaRPr lang="en-US" sz="12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600200"/>
            <a:ext cx="8229600" cy="45720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	       1.Develop my potential for premier leadership, 	personal growth, and career success.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/>
            </a:r>
            <a:br>
              <a:rPr lang="en-US" sz="2400"/>
            </a:br>
            <a:r>
              <a:rPr lang="en-US" sz="2400"/>
              <a:t>       2. Make a positive difference in the lives of 	others.</a:t>
            </a:r>
            <a:br>
              <a:rPr lang="en-US" sz="2400"/>
            </a:br>
            <a:endParaRPr lang="en-US" sz="2400"/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            3. Dress neatly and appropriately for the 	  	 occasion.</a:t>
            </a:r>
            <a:br>
              <a:rPr lang="en-US" sz="2400"/>
            </a:br>
            <a:endParaRPr lang="en-US" sz="2400"/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            4. Respect the rights of others and their 	 	 property.</a:t>
            </a:r>
            <a:br>
              <a:rPr lang="en-US" sz="2400"/>
            </a:br>
            <a:endParaRPr lang="en-US" sz="2400"/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            5. Be courteous, honest, and fair with others.</a:t>
            </a:r>
            <a:br>
              <a:rPr lang="en-US" sz="2400"/>
            </a:br>
            <a:endParaRPr lang="en-US" sz="2400"/>
          </a:p>
          <a:p>
            <a:pPr>
              <a:lnSpc>
                <a:spcPct val="90000"/>
              </a:lnSpc>
              <a:buFontTx/>
              <a:buNone/>
            </a:pPr>
            <a:r>
              <a:rPr lang="en-US" sz="2400"/>
              <a:t>          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4754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FFA Code of Ethics</a:t>
            </a:r>
            <a:r>
              <a:rPr lang="en-US"/>
              <a:t> </a:t>
            </a:r>
          </a:p>
        </p:txBody>
      </p:sp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0" y="6400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endParaRPr lang="en-US" sz="12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4756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914400" y="1371600"/>
            <a:ext cx="7924800" cy="50292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endParaRPr lang="en-US" sz="200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/>
              <a:t>            6. Communicate in an appropriate, purposeful, and 	 	   positive manner.</a:t>
            </a:r>
            <a:br>
              <a:rPr lang="en-US" sz="2000"/>
            </a:br>
            <a:endParaRPr lang="en-US" sz="200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/>
              <a:t>            7. Demonstrate good sportsmanship by being modest in 	   winning and generous in defeat.</a:t>
            </a:r>
            <a:br>
              <a:rPr lang="en-US" sz="2000"/>
            </a:br>
            <a:endParaRPr lang="en-US" sz="200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/>
              <a:t>            8. Make myself aware of FFA programs and activities and 	   be an active participant.</a:t>
            </a:r>
            <a:br>
              <a:rPr lang="en-US" sz="2000"/>
            </a:br>
            <a:endParaRPr lang="en-US" sz="200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/>
              <a:t>            9. Conduct and value a Supervised Agricultural 	   	   Experience program.</a:t>
            </a:r>
            <a:br>
              <a:rPr lang="en-US" sz="2000"/>
            </a:br>
            <a:endParaRPr lang="en-US" sz="200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/>
              <a:t>          10. Strive to establish and enhance my skills through 	    	   agricultural education in order to enter a successful 	   career.</a:t>
            </a:r>
            <a:br>
              <a:rPr lang="en-US" sz="2000"/>
            </a:br>
            <a:endParaRPr lang="en-US" sz="2000"/>
          </a:p>
          <a:p>
            <a:pPr>
              <a:lnSpc>
                <a:spcPct val="80000"/>
              </a:lnSpc>
              <a:buFontTx/>
              <a:buNone/>
            </a:pPr>
            <a:r>
              <a:rPr lang="en-US" sz="2000"/>
              <a:t>           11. Appreciate and promote diversity in our organization.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680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>
                <a:cs typeface="Times New Roman" pitchFamily="18" charset="0"/>
              </a:rPr>
              <a:t>Dress for Success</a:t>
            </a:r>
            <a:r>
              <a:rPr lang="en-US"/>
              <a:t> </a:t>
            </a: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0" y="6400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2</a:t>
            </a:r>
          </a:p>
          <a:p>
            <a:endParaRPr lang="en-US" sz="12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1600200"/>
            <a:ext cx="7696200" cy="47244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400"/>
              <a:t>Why do you think it is important to have official dress for FFA?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400"/>
          </a:p>
          <a:p>
            <a:pPr>
              <a:lnSpc>
                <a:spcPct val="90000"/>
              </a:lnSpc>
            </a:pPr>
            <a:r>
              <a:rPr lang="en-US" sz="2400"/>
              <a:t>What does FFA official dress communicate about the organization?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400"/>
          </a:p>
          <a:p>
            <a:pPr>
              <a:lnSpc>
                <a:spcPct val="90000"/>
              </a:lnSpc>
            </a:pPr>
            <a:r>
              <a:rPr lang="en-US" sz="2400"/>
              <a:t>Who designed the first FFA jacket?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400"/>
          </a:p>
          <a:p>
            <a:pPr>
              <a:lnSpc>
                <a:spcPct val="90000"/>
              </a:lnSpc>
            </a:pPr>
            <a:r>
              <a:rPr lang="en-US" sz="2400"/>
              <a:t>What chapter first used the FFA jacket?</a:t>
            </a:r>
          </a:p>
          <a:p>
            <a:pPr>
              <a:lnSpc>
                <a:spcPct val="90000"/>
              </a:lnSpc>
              <a:buFontTx/>
              <a:buNone/>
            </a:pPr>
            <a:endParaRPr lang="en-US" sz="2400"/>
          </a:p>
          <a:p>
            <a:pPr>
              <a:lnSpc>
                <a:spcPct val="90000"/>
              </a:lnSpc>
            </a:pPr>
            <a:r>
              <a:rPr lang="en-US" sz="2400"/>
              <a:t>What year was the first FFA jacket introduced as a part of the FFA official dress?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A5631CC-26DD-4C68-88F5-932C90EA4F95}"/>
</file>

<file path=customXml/itemProps2.xml><?xml version="1.0" encoding="utf-8"?>
<ds:datastoreItem xmlns:ds="http://schemas.openxmlformats.org/officeDocument/2006/customXml" ds:itemID="{4C7613AC-9698-43C3-94D4-FC9B0383398B}"/>
</file>

<file path=customXml/itemProps3.xml><?xml version="1.0" encoding="utf-8"?>
<ds:datastoreItem xmlns:ds="http://schemas.openxmlformats.org/officeDocument/2006/customXml" ds:itemID="{2064C7A9-504F-402E-B6D0-93783ABBEF16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</TotalTime>
  <Words>225</Words>
  <Application>Microsoft PowerPoint</Application>
  <PresentationFormat>On-screen Show (4:3)</PresentationFormat>
  <Paragraphs>36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Times New Roman</vt:lpstr>
      <vt:lpstr>Arial</vt:lpstr>
      <vt:lpstr>Lucida Calligraphy</vt:lpstr>
      <vt:lpstr>LK Template</vt:lpstr>
      <vt:lpstr>The Role of the Individual in an Organization </vt:lpstr>
      <vt:lpstr>Code of Ethics </vt:lpstr>
      <vt:lpstr>FFA Code of Ethics </vt:lpstr>
      <vt:lpstr>FFA Code of Ethics </vt:lpstr>
      <vt:lpstr>Dress for Success 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9</cp:revision>
  <cp:lastPrinted>1601-01-01T00:00:00Z</cp:lastPrinted>
  <dcterms:created xsi:type="dcterms:W3CDTF">2003-11-25T06:13:37Z</dcterms:created>
  <dcterms:modified xsi:type="dcterms:W3CDTF">2008-01-08T19:07:03Z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