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2024676-583B-677F-401E-7AA53FF2F24C}" name="Haley Hampton" initials="HH" userId="Haley Hampton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0AF584-8253-4498-ADCC-D9627A98D12B}" v="184" dt="2023-05-17T14:56:21.2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7FAA00-4058-DCA2-4058-A83A7BBF4A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7EEE0A-7566-39B0-8F39-FD20942CA68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F2FE7-81F4-48FE-82B2-3E4E00DB7BCC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245C1F-1A10-224C-A711-282808F8B5B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47B79A-6288-F4A9-E11E-F636075938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FA340-5D46-4480-AA5A-AA8FD3F0E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784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38F82-C760-483B-9898-88BFE1AE79C0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9CB1B-0B1B-4117-B42A-2D7222585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60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electric blue, blue&#10;&#10;Description automatically generated">
            <a:extLst>
              <a:ext uri="{FF2B5EF4-FFF2-40B4-BE49-F238E27FC236}">
                <a16:creationId xmlns:a16="http://schemas.microsoft.com/office/drawing/2014/main" id="{AC3E6979-094A-D515-3693-A8B76D91D8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087" cy="2486025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940733B-D62C-ECD8-160E-F61A0811F1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543" y="4705349"/>
            <a:ext cx="9144000" cy="119062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6" name="Picture 15" descr="A picture containing emblem, text, symbol, crest&#10;&#10;Description automatically generated">
            <a:extLst>
              <a:ext uri="{FF2B5EF4-FFF2-40B4-BE49-F238E27FC236}">
                <a16:creationId xmlns:a16="http://schemas.microsoft.com/office/drawing/2014/main" id="{15A2373C-790C-B4C6-84D5-BD80733549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574" y="166776"/>
            <a:ext cx="2074852" cy="2647950"/>
          </a:xfrm>
          <a:prstGeom prst="rect">
            <a:avLst/>
          </a:prstGeom>
        </p:spPr>
      </p:pic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49FEFB99-932D-71E8-F6DB-5CF9A0E68E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CA6428E1-5C36-8C87-5D61-74A4EF46D1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3543" y="2486025"/>
            <a:ext cx="9144000" cy="2219324"/>
          </a:xfrm>
        </p:spPr>
        <p:txBody>
          <a:bodyPr/>
          <a:lstStyle>
            <a:lvl1pPr algn="ctr"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3698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7E45A-645F-43FD-226D-E5AF8B12A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2142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F66DB2-8307-5DA9-E113-F2F96A232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876550"/>
            <a:ext cx="10515600" cy="34623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9294A89-BBE2-2F9A-CDD9-A9FFF2C458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91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C41E92-E49D-2021-39B7-DA50CD319650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1438274"/>
            <a:ext cx="2628900" cy="4933950"/>
          </a:xfrm>
        </p:spPr>
        <p:txBody>
          <a:bodyPr vert="eaVer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983995-8D69-8F55-7542-0DECE02C1D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38275"/>
            <a:ext cx="7734300" cy="49339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E628C7-E2ED-5E9F-9D79-628F899F02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148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73E69-F02C-92E1-24B3-85ED116624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13047"/>
            <a:ext cx="10515600" cy="10296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41082-A4C6-7603-F3C5-BB4A3BBA5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10515600" cy="38819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3A9B5EA-8A2E-2CA0-E74A-FAD21523F5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693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F83E4-4992-B9DB-88F2-F3778161BE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8E39E4-FCFA-4512-F3B3-E19CF4CC8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174E69E-9D15-359D-28F0-23DD09DC7B6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594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F185C-8E78-8B29-E8ED-858B9731FA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32609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FB7F0-D0F4-6333-3DDF-24AD2E7DBC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76550"/>
            <a:ext cx="5181600" cy="3471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F9748D-9ECE-3ECF-B3AB-853C486AC6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876549"/>
            <a:ext cx="5181600" cy="34718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2230BB-C4ED-7CA9-E9DE-FCA6DE9160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739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1B082-043A-88D2-CC90-4CCD986E2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31064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CC32DA-3AAB-AC6D-7982-C813E1F1B88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2813777"/>
            <a:ext cx="5157787" cy="579438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AF32AB-DB82-4261-5358-AA84F2A39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513954"/>
            <a:ext cx="5157787" cy="28296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2273E9-AADF-0A2E-5F07-3469976EA33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2813775"/>
            <a:ext cx="5183188" cy="579439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A20C3D-D7C9-421B-A6C7-4F20020CF4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513953"/>
            <a:ext cx="5183188" cy="28296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B1D838A-E34F-1773-8BDC-A86E8489CA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856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8D671-DEC6-83AF-3640-6754A0B41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089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911BA-EB78-33F2-3705-A2E43C5164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744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3FA3D78-0CD2-673F-556B-B57A2B1935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483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CD398-CFC5-310F-1553-A3E07483D4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424912"/>
            <a:ext cx="3932237" cy="1454727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75E0-F3EC-25F0-2E31-2F164030F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424912"/>
            <a:ext cx="6172200" cy="48901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26A0D-5F88-8E89-A34C-AC7C0B1983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79638"/>
            <a:ext cx="3932237" cy="34354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923E8-272D-952F-38C8-158D25878F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C8FF0-8C20-AAFB-7860-6816E196BD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387474"/>
            <a:ext cx="3932237" cy="154622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3930E7-2996-28B3-3A51-BAA21A567B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8747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218328-290E-5753-7989-E95961245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28950"/>
            <a:ext cx="3932237" cy="3240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C312E8-BC58-E654-5CA2-BC6D5522A8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279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B1AAFBC2-6CDD-7740-B862-65046EC41B5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17260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87A525-8F11-6F71-29B9-794BA2EA7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0643"/>
            <a:ext cx="10515600" cy="10215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4DD01-5BCB-85BC-E782-0EBDB4C68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495370"/>
            <a:ext cx="10515600" cy="3781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5" name="Picture 14" descr="A picture containing emblem, text, symbol, crest&#10;&#10;Description automatically generated">
            <a:extLst>
              <a:ext uri="{FF2B5EF4-FFF2-40B4-BE49-F238E27FC236}">
                <a16:creationId xmlns:a16="http://schemas.microsoft.com/office/drawing/2014/main" id="{B6C35330-9DA8-C2DE-6AA8-7420C812D8F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23858"/>
            <a:ext cx="781050" cy="996785"/>
          </a:xfrm>
          <a:prstGeom prst="rect">
            <a:avLst/>
          </a:prstGeom>
        </p:spPr>
      </p:pic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11A249A2-86BC-9FAF-35DD-25A6C5FE3A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199" y="6356350"/>
            <a:ext cx="10515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NATIONAL FFA ORGANIZATION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6060 FFA DRIVE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INDIANAPOLIS, IN 46278-1370 </a:t>
            </a:r>
            <a:r>
              <a:rPr lang="en-GB" cap="all" spc="140" dirty="0">
                <a:solidFill>
                  <a:srgbClr val="ECB40A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|</a:t>
            </a:r>
            <a:r>
              <a:rPr lang="en-GB" cap="all" spc="140" dirty="0">
                <a:solidFill>
                  <a:srgbClr val="004C9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FFA.ORG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627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spc="50" baseline="0">
          <a:solidFill>
            <a:schemeClr val="tx1"/>
          </a:solidFill>
          <a:latin typeface="Montserrat SemiBold" panose="000007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h9GbYugA1Y?si=FwXG2iRVJwoiH3T9" TargetMode="External"/><Relationship Id="rId7" Type="http://schemas.openxmlformats.org/officeDocument/2006/relationships/hyperlink" Target="https://youtu.be/mfjGmBVAL-o?si=LpbN4ku0ToDlMKK0" TargetMode="External"/><Relationship Id="rId2" Type="http://schemas.openxmlformats.org/officeDocument/2006/relationships/hyperlink" Target="https://youtu.be/1ZHTurVaGus?si=WgcmVXei2UVw7AT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4xXZhXTFWnE?si=_S69jyG0LCmPSvee" TargetMode="External"/><Relationship Id="rId5" Type="http://schemas.openxmlformats.org/officeDocument/2006/relationships/hyperlink" Target="https://youtu.be/64ACsm9qR9o?si=tqzwqXskrg1R1FJb" TargetMode="External"/><Relationship Id="rId4" Type="http://schemas.openxmlformats.org/officeDocument/2006/relationships/hyperlink" Target="https://youtu.be/q0zk4Pcsl2Y?si=rXwU7jD8jiwh2q9v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0yZcDeVsj_Y?feature=oembe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0yZcDeVsj_Y?feature=oembe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youtu.be/0wfUjFvVHBc?si=1o9SDtM2HpiPA4wd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C3B2092F-8B1A-52CE-4A33-080A33D5B9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543" y="5276849"/>
            <a:ext cx="9144000" cy="1190626"/>
          </a:xfrm>
        </p:spPr>
        <p:txBody>
          <a:bodyPr/>
          <a:lstStyle/>
          <a:p>
            <a:r>
              <a:rPr lang="en-US" dirty="0"/>
              <a:t>National FFA Organization Educator Resource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D58C58-624D-705B-F073-A338A763E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543" y="2971800"/>
            <a:ext cx="9144000" cy="2219324"/>
          </a:xfrm>
        </p:spPr>
        <p:txBody>
          <a:bodyPr>
            <a:normAutofit/>
          </a:bodyPr>
          <a:lstStyle/>
          <a:p>
            <a:r>
              <a:rPr lang="en-US" sz="6000" dirty="0"/>
              <a:t>Public Speaking Basics</a:t>
            </a:r>
          </a:p>
        </p:txBody>
      </p:sp>
    </p:spTree>
    <p:extLst>
      <p:ext uri="{BB962C8B-B14F-4D97-AF65-F5344CB8AC3E}">
        <p14:creationId xmlns:p14="http://schemas.microsoft.com/office/powerpoint/2010/main" val="416304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62FB7-30CA-5FE8-C414-1141C81D5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Persuasive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84AFA-AE9D-4ED7-CD24-3D0513F3F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6972300" cy="38819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This type is used to help convince an audience that the speaker has the right opinion on a particular topic based on concrete evidence.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This type is often used in debates. 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774F001-E240-2569-88EB-59918EA11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9" r="24486"/>
          <a:stretch/>
        </p:blipFill>
        <p:spPr bwMode="auto">
          <a:xfrm>
            <a:off x="8126078" y="2281751"/>
            <a:ext cx="3499185" cy="396240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408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62FB7-30CA-5FE8-C414-1141C81D5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Entertaining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84AFA-AE9D-4ED7-CD24-3D0513F3F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6029325" cy="38819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This type aims to amuse a crowd of people, is less formal and shorter than traditional speeches and will communicate emotions, often through humor and funny stories.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2CE859C0-866B-26D6-2955-E5D611099B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2" r="24342"/>
          <a:stretch/>
        </p:blipFill>
        <p:spPr bwMode="auto">
          <a:xfrm>
            <a:off x="7539039" y="2321977"/>
            <a:ext cx="4038599" cy="3881952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919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62FB7-30CA-5FE8-C414-1141C81D5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Demonstration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84AFA-AE9D-4ED7-CD24-3D0513F3F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5819775" cy="38819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This type serves to educate an audience about a topic and often includes visual aids such as posters or objects.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Presenters will often demonstrate how to do something. </a:t>
            </a:r>
          </a:p>
        </p:txBody>
      </p:sp>
      <p:pic>
        <p:nvPicPr>
          <p:cNvPr id="5" name="Picture 4" descr="A group of people on stage&#10;&#10;Description automatically generated">
            <a:extLst>
              <a:ext uri="{FF2B5EF4-FFF2-40B4-BE49-F238E27FC236}">
                <a16:creationId xmlns:a16="http://schemas.microsoft.com/office/drawing/2014/main" id="{5EE5DC83-E4EE-AD89-CE3E-4B6B3B9571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2" r="6902" b="17611"/>
          <a:stretch/>
        </p:blipFill>
        <p:spPr>
          <a:xfrm>
            <a:off x="6877050" y="2586729"/>
            <a:ext cx="4743450" cy="305825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58547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62FB7-30CA-5FE8-C414-1141C81D5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Impromptu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84AFA-AE9D-4ED7-CD24-3D0513F3F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5667375" cy="38819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This type refers to a speech that is delivered without any prior preparation or rehearsal time.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Typically, this is a spontaneous occasion, which can be more intimidating. 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29D4773C-B4AD-4297-42A0-BB85C06842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1" b="18950"/>
          <a:stretch/>
        </p:blipFill>
        <p:spPr bwMode="auto">
          <a:xfrm>
            <a:off x="7372349" y="1943100"/>
            <a:ext cx="3981451" cy="432962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898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62FB7-30CA-5FE8-C414-1141C81D5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6. Motivational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84AFA-AE9D-4ED7-CD24-3D0513F3F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5867400" cy="38819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This type attempts to inspire an audience and give the attendees the confidence to do something better or improve themselves. 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C39A88E9-5937-7A56-C32B-456F241728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17" b="15200"/>
          <a:stretch/>
        </p:blipFill>
        <p:spPr bwMode="auto">
          <a:xfrm>
            <a:off x="7410451" y="1847849"/>
            <a:ext cx="4133849" cy="447675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212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AFD1E-3362-7248-0709-0C8C497F6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Now, let’s match a type to the example.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4C27F-C53E-2D39-1DBD-C46B97257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8"/>
            <a:ext cx="10515600" cy="40534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We will look at six examples of public speaking. Work with a partner to complete Part 2 on your worksheet as we watch. 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1 – </a:t>
            </a:r>
            <a:r>
              <a:rPr lang="en-US" sz="2500" u="sng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https://youtu.be/1ZHTurVaGus?si=WgcmVXei2UVw7AT2</a:t>
            </a:r>
            <a:endParaRPr lang="en-US" sz="2500" dirty="0">
              <a:latin typeface="+mn-lt"/>
            </a:endParaRPr>
          </a:p>
          <a:p>
            <a:pPr marL="0" indent="0">
              <a:buNone/>
            </a:pPr>
            <a:r>
              <a:rPr lang="en-US" dirty="0">
                <a:latin typeface="+mn-lt"/>
              </a:rPr>
              <a:t>2 – </a:t>
            </a:r>
            <a:r>
              <a:rPr lang="en-US" sz="2500" u="sng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https://youtu.be/Kh9GbYugA1Y?si=FwXG2iRVJwoiH3T9</a:t>
            </a:r>
            <a:endParaRPr lang="en-US" sz="2500" dirty="0">
              <a:latin typeface="+mn-lt"/>
            </a:endParaRPr>
          </a:p>
          <a:p>
            <a:pPr marL="0" indent="0">
              <a:buNone/>
            </a:pPr>
            <a:r>
              <a:rPr lang="en-US" dirty="0">
                <a:latin typeface="+mn-lt"/>
              </a:rPr>
              <a:t>3 – </a:t>
            </a:r>
            <a:r>
              <a:rPr lang="en-US" sz="2500" u="sng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https://youtu.be/q0zk4Pcsl2Y?si=rXwU7jD8jiwh2q9v</a:t>
            </a:r>
            <a:endParaRPr lang="en-US" sz="2500" dirty="0">
              <a:latin typeface="+mn-lt"/>
            </a:endParaRPr>
          </a:p>
          <a:p>
            <a:pPr marL="0" indent="0">
              <a:buNone/>
            </a:pPr>
            <a:r>
              <a:rPr lang="en-US" dirty="0">
                <a:latin typeface="+mn-lt"/>
              </a:rPr>
              <a:t>4 – </a:t>
            </a:r>
            <a:r>
              <a:rPr lang="en-US" sz="2500" u="sng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https://youtu.be/64ACsm9qR9o?si=tqzwqXskrg1R1FJb</a:t>
            </a:r>
            <a:endParaRPr lang="en-US" sz="2500" dirty="0">
              <a:latin typeface="+mn-lt"/>
            </a:endParaRPr>
          </a:p>
          <a:p>
            <a:pPr marL="0" indent="0">
              <a:buNone/>
            </a:pPr>
            <a:r>
              <a:rPr lang="en-US" dirty="0">
                <a:latin typeface="+mn-lt"/>
              </a:rPr>
              <a:t>5 – </a:t>
            </a:r>
            <a:r>
              <a:rPr lang="en-US" sz="2500" u="sng" dirty="0">
                <a:solidFill>
                  <a:srgbClr val="16274A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https://youtu.be/4xXZhXTFWnE?si=_S69jyG0LCmPSvee</a:t>
            </a:r>
            <a:endParaRPr lang="en-US" sz="2500" dirty="0">
              <a:latin typeface="+mn-lt"/>
            </a:endParaRPr>
          </a:p>
          <a:p>
            <a:pPr marL="0" indent="0">
              <a:buNone/>
            </a:pPr>
            <a:r>
              <a:rPr lang="en-US" dirty="0">
                <a:latin typeface="+mn-lt"/>
              </a:rPr>
              <a:t>6 – </a:t>
            </a:r>
            <a:r>
              <a:rPr lang="en-US" sz="2500" u="sng" dirty="0">
                <a:solidFill>
                  <a:srgbClr val="16274A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https://youtu.be/mfjGmBVAL-o?si=LpbN4ku0ToDlMKK0</a:t>
            </a:r>
            <a:endParaRPr lang="en-US" sz="25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43972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E0FCA-24E7-97D1-3B2F-F20470E58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Follow-Up: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84E21-BCCF-0A76-6618-4C2DB5D74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Complete the word puzzle worksheet.</a:t>
            </a:r>
          </a:p>
        </p:txBody>
      </p:sp>
      <p:pic>
        <p:nvPicPr>
          <p:cNvPr id="9222" name="Picture 6" descr="Puzzle 29 – joshmadison.com">
            <a:extLst>
              <a:ext uri="{FF2B5EF4-FFF2-40B4-BE49-F238E27FC236}">
                <a16:creationId xmlns:a16="http://schemas.microsoft.com/office/drawing/2014/main" id="{7CBB9B8B-A4B1-555C-70CB-BF08F1851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937" y="3286125"/>
            <a:ext cx="5572125" cy="3148013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6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886EE-D4D7-2954-22DD-02E66B850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Exit Ticket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F5FA3-AA18-6FE0-95FE-5A590D64D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6353175" cy="38819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On a sticky note, write the type of public speaking you would be most confident doing and explain why.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Stick that note on the classroom door as you exit the class today. </a:t>
            </a:r>
          </a:p>
        </p:txBody>
      </p:sp>
      <p:pic>
        <p:nvPicPr>
          <p:cNvPr id="10242" name="Picture 2" descr="Question mark on sticky note | 🇩🇪Professional Photographer… | Flickr">
            <a:extLst>
              <a:ext uri="{FF2B5EF4-FFF2-40B4-BE49-F238E27FC236}">
                <a16:creationId xmlns:a16="http://schemas.microsoft.com/office/drawing/2014/main" id="{50B3B796-2102-77FD-3054-A77B327DF9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4" t="17789" r="24609" b="9737"/>
          <a:stretch/>
        </p:blipFill>
        <p:spPr bwMode="auto">
          <a:xfrm>
            <a:off x="7753350" y="3013428"/>
            <a:ext cx="3919893" cy="3311173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597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048E7-A006-038B-4357-69919880A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Bell ringer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2784E-EB2B-FAFC-B78D-A2ADFA7B8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10515600" cy="1148276"/>
          </a:xfrm>
        </p:spPr>
        <p:txBody>
          <a:bodyPr/>
          <a:lstStyle/>
          <a:p>
            <a:pPr marL="0" indent="0">
              <a:buNone/>
            </a:pPr>
            <a:r>
              <a:rPr lang="en-US" i="1" dirty="0"/>
              <a:t>Quickly write down your biggest fear. This can be anything: spiders, heights, sushi, etc. </a:t>
            </a:r>
          </a:p>
        </p:txBody>
      </p:sp>
      <p:pic>
        <p:nvPicPr>
          <p:cNvPr id="1026" name="Picture 2" descr="450 Royalty-Free Fear Photos | PickPik">
            <a:extLst>
              <a:ext uri="{FF2B5EF4-FFF2-40B4-BE49-F238E27FC236}">
                <a16:creationId xmlns:a16="http://schemas.microsoft.com/office/drawing/2014/main" id="{6C211776-0258-ABCC-10F7-89A2FF0B55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0" t="21340" r="8791" b="20721"/>
          <a:stretch/>
        </p:blipFill>
        <p:spPr bwMode="auto">
          <a:xfrm>
            <a:off x="3276600" y="3590925"/>
            <a:ext cx="5638800" cy="267652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763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BC3C-4638-7452-44B7-2D13399D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Define Public Speaking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E850C-8324-ABB8-A475-0DDA78BC4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5895975" cy="38819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According to Merriam-Webster: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arenR"/>
            </a:pPr>
            <a:r>
              <a:rPr lang="en-US" dirty="0"/>
              <a:t>the act or process of making speeches in public</a:t>
            </a:r>
          </a:p>
          <a:p>
            <a:pPr marL="514350" indent="-514350">
              <a:buAutoNum type="arabicParenR"/>
            </a:pPr>
            <a:r>
              <a:rPr lang="en-US" dirty="0"/>
              <a:t>the art of effective oral communication with an audience</a:t>
            </a:r>
          </a:p>
        </p:txBody>
      </p:sp>
      <p:pic>
        <p:nvPicPr>
          <p:cNvPr id="2050" name="Picture 2" descr="MW_Collegiate_Open_Book_with_Bookshelf | Merriam-Webster's C… | Flickr">
            <a:extLst>
              <a:ext uri="{FF2B5EF4-FFF2-40B4-BE49-F238E27FC236}">
                <a16:creationId xmlns:a16="http://schemas.microsoft.com/office/drawing/2014/main" id="{284CAD19-9FB5-EE8C-6003-0B191DF78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25" y="2934506"/>
            <a:ext cx="3952875" cy="289823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170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BC3C-4638-7452-44B7-2D13399D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Define Public Speaking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E850C-8324-ABB8-A475-0DDA78BC4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10515600" cy="28569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000" dirty="0"/>
              <a:t>What do you think is the definition of public speaking?</a:t>
            </a:r>
          </a:p>
        </p:txBody>
      </p:sp>
    </p:spTree>
    <p:extLst>
      <p:ext uri="{BB962C8B-B14F-4D97-AF65-F5344CB8AC3E}">
        <p14:creationId xmlns:p14="http://schemas.microsoft.com/office/powerpoint/2010/main" val="1767169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E0E1-4A8A-BAA0-797E-25302AE7A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public speaking used?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419D3-E7B0-2C69-FCFB-3B8D2A54F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30 seconds, write down as many careers that you can think of that will require public speaking sometime during the job.</a:t>
            </a:r>
          </a:p>
        </p:txBody>
      </p:sp>
      <p:pic>
        <p:nvPicPr>
          <p:cNvPr id="4" name="Online Media 3" title="30 Second Timer">
            <a:hlinkClick r:id="" action="ppaction://media"/>
            <a:extLst>
              <a:ext uri="{FF2B5EF4-FFF2-40B4-BE49-F238E27FC236}">
                <a16:creationId xmlns:a16="http://schemas.microsoft.com/office/drawing/2014/main" id="{7B6851D3-BB57-B9FE-3507-471233B7216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502400" y="3697860"/>
            <a:ext cx="4851400" cy="274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183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E0E1-4A8A-BAA0-797E-25302AE7A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public speaking used?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419D3-E7B0-2C69-FCFB-3B8D2A54F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Now pair up with a neighbor. You will have 30 seconds to compare lists and pick one career from either list. Write down an example of how that career uses public speaking.</a:t>
            </a:r>
          </a:p>
        </p:txBody>
      </p:sp>
      <p:pic>
        <p:nvPicPr>
          <p:cNvPr id="4" name="Online Media 3" title="30 Second Timer">
            <a:hlinkClick r:id="" action="ppaction://media"/>
            <a:extLst>
              <a:ext uri="{FF2B5EF4-FFF2-40B4-BE49-F238E27FC236}">
                <a16:creationId xmlns:a16="http://schemas.microsoft.com/office/drawing/2014/main" id="{7B6851D3-BB57-B9FE-3507-471233B7216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991350" y="3993167"/>
            <a:ext cx="4362450" cy="246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11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408E7-207D-2F4F-9321-3BC0C38A0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Public Speaking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93ED5-DCBD-A824-BECF-1B944D4D0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3705225" cy="38819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Use this </a:t>
            </a:r>
            <a:r>
              <a:rPr lang="en-US" dirty="0">
                <a:hlinkClick r:id="rId2"/>
              </a:rPr>
              <a:t>video</a:t>
            </a:r>
            <a:r>
              <a:rPr lang="en-US" dirty="0"/>
              <a:t> to help fill in the blanks found on your graphic organizer for this lesson.</a:t>
            </a:r>
          </a:p>
        </p:txBody>
      </p:sp>
      <p:pic>
        <p:nvPicPr>
          <p:cNvPr id="5" name="Picture 4" descr="A landscape with a mountain and sun&#10;&#10;Description automatically generated with medium confidence">
            <a:extLst>
              <a:ext uri="{FF2B5EF4-FFF2-40B4-BE49-F238E27FC236}">
                <a16:creationId xmlns:a16="http://schemas.microsoft.com/office/drawing/2014/main" id="{19D30DC0-7F4A-552E-9505-1329A77F51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078" y="2547425"/>
            <a:ext cx="6901247" cy="388195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249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0ED70-0229-6138-B5CF-096C968D2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/>
          <a:lstStyle/>
          <a:p>
            <a:pPr algn="ctr"/>
            <a:r>
              <a:rPr lang="en-US" dirty="0"/>
              <a:t>Types of public speaking</a:t>
            </a:r>
          </a:p>
        </p:txBody>
      </p:sp>
    </p:spTree>
    <p:extLst>
      <p:ext uri="{BB962C8B-B14F-4D97-AF65-F5344CB8AC3E}">
        <p14:creationId xmlns:p14="http://schemas.microsoft.com/office/powerpoint/2010/main" val="3192722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62FB7-30CA-5FE8-C414-1141C81D5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Informative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84AFA-AE9D-4ED7-CD24-3D0513F3F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2649"/>
            <a:ext cx="6972300" cy="38819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This type is meant to educate an audience on a particular topic or message with facts, data, statistics and researched content.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This type does not use visual aids.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026CE16-221C-BD6C-99DB-454B3287BA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8" b="16440"/>
          <a:stretch/>
        </p:blipFill>
        <p:spPr bwMode="auto">
          <a:xfrm>
            <a:off x="7897760" y="1971676"/>
            <a:ext cx="3684640" cy="4264562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45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FA Presentations">
      <a:majorFont>
        <a:latin typeface="Montserrat Semi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ducting Effective Performance Evaluations  A guide for supervisors 052023.pptx" id="{2B6930B1-4A63-4E0C-B39D-0CDC7BF44105}" vid="{EA93C7C5-9B96-4F62-91F4-B0D4BC9403F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FFA Presentation-Emblem-BlueGold-Wave</Template>
  <TotalTime>383</TotalTime>
  <Words>520</Words>
  <Application>Microsoft Office PowerPoint</Application>
  <PresentationFormat>Widescreen</PresentationFormat>
  <Paragraphs>54</Paragraphs>
  <Slides>17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Montserrat</vt:lpstr>
      <vt:lpstr>Montserrat SemiBold</vt:lpstr>
      <vt:lpstr>Times New Roman</vt:lpstr>
      <vt:lpstr>Office Theme</vt:lpstr>
      <vt:lpstr>Public Speaking Basics</vt:lpstr>
      <vt:lpstr>Bell ringer</vt:lpstr>
      <vt:lpstr>Define Public Speaking</vt:lpstr>
      <vt:lpstr>Define Public Speaking</vt:lpstr>
      <vt:lpstr>How is public speaking used?</vt:lpstr>
      <vt:lpstr>How is public speaking used?</vt:lpstr>
      <vt:lpstr>Importance of Public Speaking</vt:lpstr>
      <vt:lpstr>Types of public speaking</vt:lpstr>
      <vt:lpstr>1. Informative</vt:lpstr>
      <vt:lpstr>2. Persuasive</vt:lpstr>
      <vt:lpstr>3. Entertaining</vt:lpstr>
      <vt:lpstr>4. Demonstration</vt:lpstr>
      <vt:lpstr>5. Impromptu</vt:lpstr>
      <vt:lpstr>6. Motivational</vt:lpstr>
      <vt:lpstr>Now, let’s match a type to the example.</vt:lpstr>
      <vt:lpstr>Follow-Up: Review</vt:lpstr>
      <vt:lpstr>Exit Ticket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Speaking Basics</dc:title>
  <dc:creator>Davis, Amber</dc:creator>
  <cp:lastModifiedBy>Davis, Amber</cp:lastModifiedBy>
  <cp:revision>4</cp:revision>
  <dcterms:created xsi:type="dcterms:W3CDTF">2023-11-20T18:41:31Z</dcterms:created>
  <dcterms:modified xsi:type="dcterms:W3CDTF">2024-02-20T17:50:46Z</dcterms:modified>
</cp:coreProperties>
</file>